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9.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3" r:id="rId4"/>
    <p:sldMasterId id="2147483777" r:id="rId5"/>
    <p:sldMasterId id="2147483827" r:id="rId6"/>
    <p:sldMasterId id="2147483845" r:id="rId7"/>
    <p:sldMasterId id="2147483859" r:id="rId8"/>
    <p:sldMasterId id="2147483873" r:id="rId9"/>
    <p:sldMasterId id="2147483890" r:id="rId10"/>
    <p:sldMasterId id="2147483902" r:id="rId11"/>
    <p:sldMasterId id="2147483913" r:id="rId12"/>
  </p:sldMasterIdLst>
  <p:notesMasterIdLst>
    <p:notesMasterId r:id="rId80"/>
  </p:notesMasterIdLst>
  <p:sldIdLst>
    <p:sldId id="327" r:id="rId13"/>
    <p:sldId id="326" r:id="rId14"/>
    <p:sldId id="2142532820" r:id="rId15"/>
    <p:sldId id="2142532870" r:id="rId16"/>
    <p:sldId id="2142532869" r:id="rId17"/>
    <p:sldId id="2142532925" r:id="rId18"/>
    <p:sldId id="317" r:id="rId19"/>
    <p:sldId id="329" r:id="rId20"/>
    <p:sldId id="12140" r:id="rId21"/>
    <p:sldId id="318" r:id="rId22"/>
    <p:sldId id="12166" r:id="rId23"/>
    <p:sldId id="2142532927" r:id="rId24"/>
    <p:sldId id="319" r:id="rId25"/>
    <p:sldId id="12141" r:id="rId26"/>
    <p:sldId id="12167" r:id="rId27"/>
    <p:sldId id="2142532933" r:id="rId28"/>
    <p:sldId id="2142532877" r:id="rId29"/>
    <p:sldId id="2142532876" r:id="rId30"/>
    <p:sldId id="2142532932" r:id="rId31"/>
    <p:sldId id="12106" r:id="rId32"/>
    <p:sldId id="320" r:id="rId33"/>
    <p:sldId id="2142532913" r:id="rId34"/>
    <p:sldId id="12149" r:id="rId35"/>
    <p:sldId id="2142532921" r:id="rId36"/>
    <p:sldId id="2142532918" r:id="rId37"/>
    <p:sldId id="2142532915" r:id="rId38"/>
    <p:sldId id="2142532841" r:id="rId39"/>
    <p:sldId id="2142532889" r:id="rId40"/>
    <p:sldId id="2142532920" r:id="rId41"/>
    <p:sldId id="2142532882" r:id="rId42"/>
    <p:sldId id="2142532919" r:id="rId43"/>
    <p:sldId id="2142532914" r:id="rId44"/>
    <p:sldId id="321" r:id="rId45"/>
    <p:sldId id="2142532848" r:id="rId46"/>
    <p:sldId id="2142532840" r:id="rId47"/>
    <p:sldId id="256" r:id="rId48"/>
    <p:sldId id="2142532835" r:id="rId49"/>
    <p:sldId id="2142532917" r:id="rId50"/>
    <p:sldId id="2142532912" r:id="rId51"/>
    <p:sldId id="2142532934" r:id="rId52"/>
    <p:sldId id="323" r:id="rId53"/>
    <p:sldId id="2142532911" r:id="rId54"/>
    <p:sldId id="328" r:id="rId55"/>
    <p:sldId id="2142532922" r:id="rId56"/>
    <p:sldId id="2142532875" r:id="rId57"/>
    <p:sldId id="324" r:id="rId58"/>
    <p:sldId id="2142532898" r:id="rId59"/>
    <p:sldId id="2142532899" r:id="rId60"/>
    <p:sldId id="281" r:id="rId61"/>
    <p:sldId id="333" r:id="rId62"/>
    <p:sldId id="277" r:id="rId63"/>
    <p:sldId id="280" r:id="rId64"/>
    <p:sldId id="325" r:id="rId65"/>
    <p:sldId id="12146" r:id="rId66"/>
    <p:sldId id="2142532907" r:id="rId67"/>
    <p:sldId id="2142532930" r:id="rId68"/>
    <p:sldId id="2142532926" r:id="rId69"/>
    <p:sldId id="2142532886" r:id="rId70"/>
    <p:sldId id="2142532890" r:id="rId71"/>
    <p:sldId id="2142532891" r:id="rId72"/>
    <p:sldId id="2142532908" r:id="rId73"/>
    <p:sldId id="2142532850" r:id="rId74"/>
    <p:sldId id="2142532853" r:id="rId75"/>
    <p:sldId id="330" r:id="rId76"/>
    <p:sldId id="2142532823" r:id="rId77"/>
    <p:sldId id="2142532931" r:id="rId78"/>
    <p:sldId id="2142532924" r:id="rId79"/>
  </p:sldIdLst>
  <p:sldSz cx="12192000" cy="6858000"/>
  <p:notesSz cx="6794500" cy="99314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012E"/>
    <a:srgbClr val="8226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63FA37-5F4E-4DB5-AAA5-BEAD18C7DB71}" v="2298" dt="2025-10-02T07:28:58.012"/>
    <p1510:client id="{7D175E2C-D7D8-44B5-9642-197CC5A92DCA}" v="181" dt="2025-10-01T13:25:21.632"/>
  </p1510:revLst>
</p1510:revInfo>
</file>

<file path=ppt/tableStyles.xml><?xml version="1.0" encoding="utf-8"?>
<a:tblStyleLst xmlns:a="http://schemas.openxmlformats.org/drawingml/2006/main" def="{5C22544A-7EE6-4342-B048-85BDC9FD1C3A}">
  <a:tblStyle styleId="{5C22544A-7EE6-4342-B048-85BDC9FD1C3A}" styleName="Vidējs stils 2 - izcēlum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4"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tableStyles" Target="tableStyles.xml"/><Relationship Id="rId16" Type="http://schemas.openxmlformats.org/officeDocument/2006/relationships/slide" Target="slides/slide4.xml"/><Relationship Id="rId11" Type="http://schemas.openxmlformats.org/officeDocument/2006/relationships/slideMaster" Target="slideMasters/slideMaster8.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5" Type="http://schemas.openxmlformats.org/officeDocument/2006/relationships/slideMaster" Target="slideMasters/slideMaster2.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notesMaster" Target="notesMasters/notesMaster1.xml"/><Relationship Id="rId85"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7" Type="http://schemas.openxmlformats.org/officeDocument/2006/relationships/slideMaster" Target="slideMasters/slideMaster4.xml"/><Relationship Id="rId71" Type="http://schemas.openxmlformats.org/officeDocument/2006/relationships/slide" Target="slides/slide59.xml"/><Relationship Id="rId2" Type="http://schemas.openxmlformats.org/officeDocument/2006/relationships/customXml" Target="../customXml/item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61" Type="http://schemas.openxmlformats.org/officeDocument/2006/relationships/slide" Target="slides/slide49.xml"/><Relationship Id="rId8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4.xml"/><Relationship Id="rId1" Type="http://schemas.microsoft.com/office/2011/relationships/chartStyle" Target="style14.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rsufile02.rsu.lan\DZ_Shares\Komunikacijas-departaments\-%20Katr&#299;na%20B&#275;rzi&#326;a\Rektora%20prezentacijas\Akad&#275;misk&#257;%20san&#257;ksme%202023\Dati.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rsufile02.rsu.lan\DZ_Shares\Komunikacijas-departaments\-%20Katr&#299;na%20B&#275;rzi&#326;a\Rektora%20prezentacijas\DATI.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Sheet1!$A$12</c:f>
              <c:strCache>
                <c:ptCount val="1"/>
                <c:pt idx="0">
                  <c:v>2021</c:v>
                </c:pt>
              </c:strCache>
            </c:strRef>
          </c:tx>
          <c:spPr>
            <a:solidFill>
              <a:schemeClr val="accent1"/>
            </a:solidFill>
            <a:ln>
              <a:noFill/>
            </a:ln>
            <a:effectLst/>
          </c:spPr>
          <c:invertIfNegative val="0"/>
          <c:dLbls>
            <c:dLbl>
              <c:idx val="0"/>
              <c:layout>
                <c:manualLayout>
                  <c:x val="3.054600625399413E-3"/>
                  <c:y val="5.185619760440699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23E-458B-8332-E9BB9BB21AAA}"/>
                </c:ext>
              </c:extLst>
            </c:dLbl>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tx1">
                        <a:lumMod val="75000"/>
                        <a:lumOff val="25000"/>
                      </a:schemeClr>
                    </a:solidFill>
                    <a:latin typeface="+mn-lt"/>
                    <a:ea typeface="+mn-ea"/>
                    <a:cs typeface="+mn-cs"/>
                  </a:defRPr>
                </a:pPr>
                <a:endParaRPr lang="lv-LV"/>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Sheet1!$B$12</c:f>
              <c:numCache>
                <c:formatCode>General</c:formatCode>
                <c:ptCount val="1"/>
                <c:pt idx="0">
                  <c:v>7800</c:v>
                </c:pt>
              </c:numCache>
            </c:numRef>
          </c:val>
          <c:extLst>
            <c:ext xmlns:c16="http://schemas.microsoft.com/office/drawing/2014/chart" uri="{C3380CC4-5D6E-409C-BE32-E72D297353CC}">
              <c16:uniqueId val="{00000000-65FB-4111-AC44-8AA48E9EDD5B}"/>
            </c:ext>
          </c:extLst>
        </c:ser>
        <c:ser>
          <c:idx val="1"/>
          <c:order val="1"/>
          <c:tx>
            <c:strRef>
              <c:f>Sheet1!$A$13</c:f>
              <c:strCache>
                <c:ptCount val="1"/>
                <c:pt idx="0">
                  <c:v>2022</c:v>
                </c:pt>
              </c:strCache>
            </c:strRef>
          </c:tx>
          <c:spPr>
            <a:solidFill>
              <a:schemeClr val="accent2"/>
            </a:solidFill>
            <a:ln>
              <a:noFill/>
            </a:ln>
            <a:effectLst/>
          </c:spPr>
          <c:invertIfNegative val="0"/>
          <c:dLbls>
            <c:dLbl>
              <c:idx val="0"/>
              <c:layout>
                <c:manualLayout>
                  <c:x val="3.054600625399413E-3"/>
                  <c:y val="-4.242779803996936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23E-458B-8332-E9BB9BB21AAA}"/>
                </c:ext>
              </c:extLst>
            </c:dLbl>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tx1">
                        <a:lumMod val="75000"/>
                        <a:lumOff val="25000"/>
                      </a:schemeClr>
                    </a:solidFill>
                    <a:latin typeface="+mn-lt"/>
                    <a:ea typeface="+mn-ea"/>
                    <a:cs typeface="+mn-cs"/>
                  </a:defRPr>
                </a:pPr>
                <a:endParaRPr lang="lv-LV"/>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Sheet1!$B$13</c:f>
              <c:numCache>
                <c:formatCode>General</c:formatCode>
                <c:ptCount val="1"/>
                <c:pt idx="0">
                  <c:v>7973</c:v>
                </c:pt>
              </c:numCache>
            </c:numRef>
          </c:val>
          <c:extLst>
            <c:ext xmlns:c16="http://schemas.microsoft.com/office/drawing/2014/chart" uri="{C3380CC4-5D6E-409C-BE32-E72D297353CC}">
              <c16:uniqueId val="{00000001-65FB-4111-AC44-8AA48E9EDD5B}"/>
            </c:ext>
          </c:extLst>
        </c:ser>
        <c:ser>
          <c:idx val="2"/>
          <c:order val="2"/>
          <c:tx>
            <c:strRef>
              <c:f>Sheet1!$A$14</c:f>
              <c:strCache>
                <c:ptCount val="1"/>
                <c:pt idx="0">
                  <c:v>2023</c:v>
                </c:pt>
              </c:strCache>
            </c:strRef>
          </c:tx>
          <c:spPr>
            <a:solidFill>
              <a:schemeClr val="accent3"/>
            </a:solidFill>
            <a:ln>
              <a:noFill/>
            </a:ln>
            <a:effectLst/>
          </c:spPr>
          <c:invertIfNegative val="0"/>
          <c:dLbls>
            <c:dLbl>
              <c:idx val="0"/>
              <c:layout>
                <c:manualLayout>
                  <c:x val="1.5273003126997065E-3"/>
                  <c:y val="3.759667125527818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23E-458B-8332-E9BB9BB21AAA}"/>
                </c:ext>
              </c:extLst>
            </c:dLbl>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tx1">
                        <a:lumMod val="75000"/>
                        <a:lumOff val="25000"/>
                      </a:schemeClr>
                    </a:solidFill>
                    <a:latin typeface="+mn-lt"/>
                    <a:ea typeface="+mn-ea"/>
                    <a:cs typeface="+mn-cs"/>
                  </a:defRPr>
                </a:pPr>
                <a:endParaRPr lang="lv-LV"/>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Sheet1!$B$14</c:f>
              <c:numCache>
                <c:formatCode>General</c:formatCode>
                <c:ptCount val="1"/>
                <c:pt idx="0">
                  <c:v>8899</c:v>
                </c:pt>
              </c:numCache>
            </c:numRef>
          </c:val>
          <c:extLst>
            <c:ext xmlns:c16="http://schemas.microsoft.com/office/drawing/2014/chart" uri="{C3380CC4-5D6E-409C-BE32-E72D297353CC}">
              <c16:uniqueId val="{00000002-65FB-4111-AC44-8AA48E9EDD5B}"/>
            </c:ext>
          </c:extLst>
        </c:ser>
        <c:ser>
          <c:idx val="3"/>
          <c:order val="3"/>
          <c:tx>
            <c:strRef>
              <c:f>Sheet1!$A$15</c:f>
              <c:strCache>
                <c:ptCount val="1"/>
                <c:pt idx="0">
                  <c:v>2024</c:v>
                </c:pt>
              </c:strCache>
            </c:strRef>
          </c:tx>
          <c:spPr>
            <a:solidFill>
              <a:schemeClr val="accent4"/>
            </a:solidFill>
            <a:ln>
              <a:noFill/>
            </a:ln>
            <a:effectLst/>
          </c:spPr>
          <c:invertIfNegative val="0"/>
          <c:dLbls>
            <c:dLbl>
              <c:idx val="0"/>
              <c:layout>
                <c:manualLayout>
                  <c:x val="-3.054600625399413E-3"/>
                  <c:y val="4.714199782218818E-4"/>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23E-458B-8332-E9BB9BB21AAA}"/>
                </c:ext>
              </c:extLst>
            </c:dLbl>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tx1">
                        <a:lumMod val="75000"/>
                        <a:lumOff val="25000"/>
                      </a:schemeClr>
                    </a:solidFill>
                    <a:latin typeface="+mn-lt"/>
                    <a:ea typeface="+mn-ea"/>
                    <a:cs typeface="+mn-cs"/>
                  </a:defRPr>
                </a:pPr>
                <a:endParaRPr lang="lv-LV"/>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Sheet1!$B$15</c:f>
              <c:numCache>
                <c:formatCode>General</c:formatCode>
                <c:ptCount val="1"/>
                <c:pt idx="0">
                  <c:v>10094</c:v>
                </c:pt>
              </c:numCache>
            </c:numRef>
          </c:val>
          <c:extLst>
            <c:ext xmlns:c16="http://schemas.microsoft.com/office/drawing/2014/chart" uri="{C3380CC4-5D6E-409C-BE32-E72D297353CC}">
              <c16:uniqueId val="{00000003-65FB-4111-AC44-8AA48E9EDD5B}"/>
            </c:ext>
          </c:extLst>
        </c:ser>
        <c:ser>
          <c:idx val="4"/>
          <c:order val="4"/>
          <c:tx>
            <c:strRef>
              <c:f>Sheet1!$A$16</c:f>
              <c:strCache>
                <c:ptCount val="1"/>
                <c:pt idx="0">
                  <c:v>2025</c:v>
                </c:pt>
              </c:strCache>
            </c:strRef>
          </c:tx>
          <c:spPr>
            <a:solidFill>
              <a:schemeClr val="accent5"/>
            </a:solidFill>
            <a:ln>
              <a:noFill/>
            </a:ln>
            <a:effectLst/>
          </c:spPr>
          <c:invertIfNegative val="0"/>
          <c:dLbls>
            <c:dLbl>
              <c:idx val="0"/>
              <c:layout>
                <c:manualLayout>
                  <c:x val="-4.5819009380992318E-3"/>
                  <c:y val="-4.242779803996936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23E-458B-8332-E9BB9BB21AAA}"/>
                </c:ext>
              </c:extLst>
            </c:dLbl>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tx1">
                        <a:lumMod val="75000"/>
                        <a:lumOff val="25000"/>
                      </a:schemeClr>
                    </a:solidFill>
                    <a:latin typeface="+mn-lt"/>
                    <a:ea typeface="+mn-ea"/>
                    <a:cs typeface="+mn-cs"/>
                  </a:defRPr>
                </a:pPr>
                <a:endParaRPr lang="lv-LV"/>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Sheet1!$B$16</c:f>
              <c:numCache>
                <c:formatCode>General</c:formatCode>
                <c:ptCount val="1"/>
                <c:pt idx="0">
                  <c:v>11734</c:v>
                </c:pt>
              </c:numCache>
            </c:numRef>
          </c:val>
          <c:extLst>
            <c:ext xmlns:c16="http://schemas.microsoft.com/office/drawing/2014/chart" uri="{C3380CC4-5D6E-409C-BE32-E72D297353CC}">
              <c16:uniqueId val="{00000004-65FB-4111-AC44-8AA48E9EDD5B}"/>
            </c:ext>
          </c:extLst>
        </c:ser>
        <c:dLbls>
          <c:dLblPos val="inEnd"/>
          <c:showLegendKey val="0"/>
          <c:showVal val="1"/>
          <c:showCatName val="0"/>
          <c:showSerName val="0"/>
          <c:showPercent val="0"/>
          <c:showBubbleSize val="0"/>
        </c:dLbls>
        <c:gapWidth val="219"/>
        <c:overlap val="-27"/>
        <c:axId val="41233503"/>
        <c:axId val="41524415"/>
      </c:barChart>
      <c:catAx>
        <c:axId val="41233503"/>
        <c:scaling>
          <c:orientation val="minMax"/>
        </c:scaling>
        <c:delete val="1"/>
        <c:axPos val="b"/>
        <c:numFmt formatCode="General" sourceLinked="1"/>
        <c:majorTickMark val="none"/>
        <c:minorTickMark val="none"/>
        <c:tickLblPos val="nextTo"/>
        <c:crossAx val="41524415"/>
        <c:crosses val="autoZero"/>
        <c:auto val="1"/>
        <c:lblAlgn val="ctr"/>
        <c:lblOffset val="100"/>
        <c:noMultiLvlLbl val="0"/>
      </c:catAx>
      <c:valAx>
        <c:axId val="4152441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v-LV"/>
          </a:p>
        </c:txPr>
        <c:crossAx val="4123350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lv-LV"/>
        </a:p>
      </c:txPr>
    </c:legend>
    <c:plotVisOnly val="1"/>
    <c:dispBlanksAs val="gap"/>
    <c:showDLblsOverMax val="0"/>
  </c:chart>
  <c:spPr>
    <a:noFill/>
    <a:ln>
      <a:noFill/>
    </a:ln>
    <a:effectLst/>
  </c:spPr>
  <c:txPr>
    <a:bodyPr/>
    <a:lstStyle/>
    <a:p>
      <a:pPr>
        <a:defRPr/>
      </a:pPr>
      <a:endParaRPr lang="lv-LV"/>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Q1</c:v>
                </c:pt>
              </c:strCache>
            </c:strRef>
          </c:tx>
          <c:spPr>
            <a:solidFill>
              <a:srgbClr val="98002E"/>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lv-LV"/>
                </a:p>
              </c:txPr>
              <c:showLegendKey val="0"/>
              <c:showVal val="1"/>
              <c:showCatName val="0"/>
              <c:showSerName val="0"/>
              <c:showPercent val="0"/>
              <c:showBubbleSize val="0"/>
              <c:extLst>
                <c:ext xmlns:c16="http://schemas.microsoft.com/office/drawing/2014/chart" uri="{C3380CC4-5D6E-409C-BE32-E72D297353CC}">
                  <c16:uniqueId val="{00000007-F98E-4DAD-BA05-C60D2D3B5DC8}"/>
                </c:ext>
              </c:extLst>
            </c:dLbl>
            <c:dLbl>
              <c:idx val="1"/>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lv-LV"/>
                </a:p>
              </c:txPr>
              <c:showLegendKey val="0"/>
              <c:showVal val="1"/>
              <c:showCatName val="0"/>
              <c:showSerName val="0"/>
              <c:showPercent val="0"/>
              <c:showBubbleSize val="0"/>
              <c:extLst>
                <c:ext xmlns:c16="http://schemas.microsoft.com/office/drawing/2014/chart" uri="{C3380CC4-5D6E-409C-BE32-E72D297353CC}">
                  <c16:uniqueId val="{00000004-F98E-4DAD-BA05-C60D2D3B5DC8}"/>
                </c:ext>
              </c:extLst>
            </c:dLbl>
            <c:dLbl>
              <c:idx val="2"/>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lv-LV"/>
                </a:p>
              </c:txPr>
              <c:showLegendKey val="0"/>
              <c:showVal val="1"/>
              <c:showCatName val="0"/>
              <c:showSerName val="0"/>
              <c:showPercent val="0"/>
              <c:showBubbleSize val="0"/>
              <c:extLst>
                <c:ext xmlns:c16="http://schemas.microsoft.com/office/drawing/2014/chart" uri="{C3380CC4-5D6E-409C-BE32-E72D297353CC}">
                  <c16:uniqueId val="{00000005-F98E-4DAD-BA05-C60D2D3B5DC8}"/>
                </c:ext>
              </c:extLst>
            </c:dLbl>
            <c:dLbl>
              <c:idx val="3"/>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lv-LV"/>
                </a:p>
              </c:txPr>
              <c:showLegendKey val="0"/>
              <c:showVal val="1"/>
              <c:showCatName val="0"/>
              <c:showSerName val="0"/>
              <c:showPercent val="0"/>
              <c:showBubbleSize val="0"/>
              <c:extLst>
                <c:ext xmlns:c16="http://schemas.microsoft.com/office/drawing/2014/chart" uri="{C3380CC4-5D6E-409C-BE32-E72D297353CC}">
                  <c16:uniqueId val="{00000008-F98E-4DAD-BA05-C60D2D3B5DC8}"/>
                </c:ext>
              </c:extLst>
            </c:dLbl>
            <c:dLbl>
              <c:idx val="4"/>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lv-LV"/>
                </a:p>
              </c:txPr>
              <c:showLegendKey val="0"/>
              <c:showVal val="1"/>
              <c:showCatName val="0"/>
              <c:showSerName val="0"/>
              <c:showPercent val="0"/>
              <c:showBubbleSize val="0"/>
              <c:extLst>
                <c:ext xmlns:c16="http://schemas.microsoft.com/office/drawing/2014/chart" uri="{C3380CC4-5D6E-409C-BE32-E72D297353CC}">
                  <c16:uniqueId val="{00000009-F98E-4DAD-BA05-C60D2D3B5DC8}"/>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5"/>
                <c:pt idx="0">
                  <c:v>2021</c:v>
                </c:pt>
                <c:pt idx="1">
                  <c:v>2022</c:v>
                </c:pt>
                <c:pt idx="2">
                  <c:v>2023</c:v>
                </c:pt>
                <c:pt idx="3">
                  <c:v>2024</c:v>
                </c:pt>
                <c:pt idx="4">
                  <c:v>2025</c:v>
                </c:pt>
              </c:numCache>
              <c:extLst/>
            </c:numRef>
          </c:cat>
          <c:val>
            <c:numRef>
              <c:f>Sheet1!$B$2:$B$7</c:f>
              <c:numCache>
                <c:formatCode>General</c:formatCode>
                <c:ptCount val="5"/>
                <c:pt idx="0">
                  <c:v>32</c:v>
                </c:pt>
                <c:pt idx="1">
                  <c:v>43</c:v>
                </c:pt>
                <c:pt idx="2">
                  <c:v>56</c:v>
                </c:pt>
                <c:pt idx="3">
                  <c:v>54</c:v>
                </c:pt>
                <c:pt idx="4">
                  <c:v>67</c:v>
                </c:pt>
              </c:numCache>
              <c:extLst/>
            </c:numRef>
          </c:val>
          <c:extLst>
            <c:ext xmlns:c16="http://schemas.microsoft.com/office/drawing/2014/chart" uri="{C3380CC4-5D6E-409C-BE32-E72D297353CC}">
              <c16:uniqueId val="{00000000-F98E-4DAD-BA05-C60D2D3B5DC8}"/>
            </c:ext>
          </c:extLst>
        </c:ser>
        <c:ser>
          <c:idx val="1"/>
          <c:order val="1"/>
          <c:tx>
            <c:strRef>
              <c:f>Sheet1!$C$1</c:f>
              <c:strCache>
                <c:ptCount val="1"/>
                <c:pt idx="0">
                  <c:v>Q2</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5"/>
                <c:pt idx="0">
                  <c:v>2021</c:v>
                </c:pt>
                <c:pt idx="1">
                  <c:v>2022</c:v>
                </c:pt>
                <c:pt idx="2">
                  <c:v>2023</c:v>
                </c:pt>
                <c:pt idx="3">
                  <c:v>2024</c:v>
                </c:pt>
                <c:pt idx="4">
                  <c:v>2025</c:v>
                </c:pt>
              </c:numCache>
              <c:extLst/>
            </c:numRef>
          </c:cat>
          <c:val>
            <c:numRef>
              <c:f>Sheet1!$C$2:$C$7</c:f>
              <c:numCache>
                <c:formatCode>General</c:formatCode>
                <c:ptCount val="5"/>
                <c:pt idx="0">
                  <c:v>33</c:v>
                </c:pt>
                <c:pt idx="1">
                  <c:v>29</c:v>
                </c:pt>
                <c:pt idx="2">
                  <c:v>23</c:v>
                </c:pt>
                <c:pt idx="3">
                  <c:v>19</c:v>
                </c:pt>
                <c:pt idx="4">
                  <c:v>20</c:v>
                </c:pt>
              </c:numCache>
              <c:extLst/>
            </c:numRef>
          </c:val>
          <c:extLst>
            <c:ext xmlns:c16="http://schemas.microsoft.com/office/drawing/2014/chart" uri="{C3380CC4-5D6E-409C-BE32-E72D297353CC}">
              <c16:uniqueId val="{00000001-F98E-4DAD-BA05-C60D2D3B5DC8}"/>
            </c:ext>
          </c:extLst>
        </c:ser>
        <c:ser>
          <c:idx val="2"/>
          <c:order val="2"/>
          <c:tx>
            <c:strRef>
              <c:f>Sheet1!$D$1</c:f>
              <c:strCache>
                <c:ptCount val="1"/>
                <c:pt idx="0">
                  <c:v>Q3</c:v>
                </c:pt>
              </c:strCache>
            </c:strRef>
          </c:tx>
          <c:spPr>
            <a:solidFill>
              <a:schemeClr val="bg2">
                <a:lumMod val="9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5"/>
                <c:pt idx="0">
                  <c:v>2021</c:v>
                </c:pt>
                <c:pt idx="1">
                  <c:v>2022</c:v>
                </c:pt>
                <c:pt idx="2">
                  <c:v>2023</c:v>
                </c:pt>
                <c:pt idx="3">
                  <c:v>2024</c:v>
                </c:pt>
                <c:pt idx="4">
                  <c:v>2025</c:v>
                </c:pt>
              </c:numCache>
              <c:extLst/>
            </c:numRef>
          </c:cat>
          <c:val>
            <c:numRef>
              <c:f>Sheet1!$D$2:$D$7</c:f>
              <c:numCache>
                <c:formatCode>General</c:formatCode>
                <c:ptCount val="5"/>
                <c:pt idx="0">
                  <c:v>27</c:v>
                </c:pt>
                <c:pt idx="1">
                  <c:v>16</c:v>
                </c:pt>
                <c:pt idx="2">
                  <c:v>14</c:v>
                </c:pt>
                <c:pt idx="3">
                  <c:v>19</c:v>
                </c:pt>
                <c:pt idx="4">
                  <c:v>9</c:v>
                </c:pt>
              </c:numCache>
              <c:extLst/>
            </c:numRef>
          </c:val>
          <c:extLst>
            <c:ext xmlns:c16="http://schemas.microsoft.com/office/drawing/2014/chart" uri="{C3380CC4-5D6E-409C-BE32-E72D297353CC}">
              <c16:uniqueId val="{00000002-F98E-4DAD-BA05-C60D2D3B5DC8}"/>
            </c:ext>
          </c:extLst>
        </c:ser>
        <c:ser>
          <c:idx val="3"/>
          <c:order val="3"/>
          <c:tx>
            <c:strRef>
              <c:f>Sheet1!$E$1</c:f>
              <c:strCache>
                <c:ptCount val="1"/>
                <c:pt idx="0">
                  <c:v>Q4</c:v>
                </c:pt>
              </c:strCache>
            </c:strRef>
          </c:tx>
          <c:spPr>
            <a:solidFill>
              <a:schemeClr val="tx2">
                <a:lumMod val="90000"/>
                <a:lumOff val="1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5"/>
                <c:pt idx="0">
                  <c:v>2021</c:v>
                </c:pt>
                <c:pt idx="1">
                  <c:v>2022</c:v>
                </c:pt>
                <c:pt idx="2">
                  <c:v>2023</c:v>
                </c:pt>
                <c:pt idx="3">
                  <c:v>2024</c:v>
                </c:pt>
                <c:pt idx="4">
                  <c:v>2025</c:v>
                </c:pt>
              </c:numCache>
              <c:extLst/>
            </c:numRef>
          </c:cat>
          <c:val>
            <c:numRef>
              <c:f>Sheet1!$E$2:$E$7</c:f>
              <c:numCache>
                <c:formatCode>General</c:formatCode>
                <c:ptCount val="5"/>
                <c:pt idx="0">
                  <c:v>8</c:v>
                </c:pt>
                <c:pt idx="1">
                  <c:v>13</c:v>
                </c:pt>
                <c:pt idx="2">
                  <c:v>7</c:v>
                </c:pt>
                <c:pt idx="3">
                  <c:v>9</c:v>
                </c:pt>
                <c:pt idx="4">
                  <c:v>4</c:v>
                </c:pt>
              </c:numCache>
              <c:extLst/>
            </c:numRef>
          </c:val>
          <c:extLst>
            <c:ext xmlns:c16="http://schemas.microsoft.com/office/drawing/2014/chart" uri="{C3380CC4-5D6E-409C-BE32-E72D297353CC}">
              <c16:uniqueId val="{00000003-F98E-4DAD-BA05-C60D2D3B5DC8}"/>
            </c:ext>
          </c:extLst>
        </c:ser>
        <c:dLbls>
          <c:showLegendKey val="0"/>
          <c:showVal val="0"/>
          <c:showCatName val="0"/>
          <c:showSerName val="0"/>
          <c:showPercent val="0"/>
          <c:showBubbleSize val="0"/>
        </c:dLbls>
        <c:gapWidth val="150"/>
        <c:overlap val="100"/>
        <c:axId val="511555983"/>
        <c:axId val="511556943"/>
      </c:barChart>
      <c:catAx>
        <c:axId val="5115559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lv-LV"/>
          </a:p>
        </c:txPr>
        <c:crossAx val="511556943"/>
        <c:crosses val="autoZero"/>
        <c:auto val="1"/>
        <c:lblAlgn val="ctr"/>
        <c:lblOffset val="100"/>
        <c:noMultiLvlLbl val="0"/>
      </c:catAx>
      <c:valAx>
        <c:axId val="51155694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v-LV"/>
          </a:p>
        </c:txPr>
        <c:crossAx val="5115559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Aizstāvēti</c:v>
                </c:pt>
              </c:strCache>
            </c:strRef>
          </c:tx>
          <c:spPr>
            <a:solidFill>
              <a:schemeClr val="accent1">
                <a:alpha val="70000"/>
              </a:schemeClr>
            </a:solidFill>
            <a:ln>
              <a:noFill/>
            </a:ln>
            <a:effectLst/>
          </c:spPr>
          <c:invertIfNegative val="0"/>
          <c:dLbls>
            <c:dLbl>
              <c:idx val="1"/>
              <c:layout>
                <c:manualLayout>
                  <c:x val="-4.6874999999999998E-3"/>
                  <c:y val="-7.556080448633098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2CB-4C0C-A29B-6118931CE0AD}"/>
                </c:ext>
              </c:extLst>
            </c:dLbl>
            <c:dLbl>
              <c:idx val="2"/>
              <c:layout>
                <c:manualLayout>
                  <c:x val="-4.6875000000000571E-3"/>
                  <c:y val="6.000416826855688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2CB-4C0C-A29B-6118931CE0AD}"/>
                </c:ext>
              </c:extLst>
            </c:dLbl>
            <c:dLbl>
              <c:idx val="3"/>
              <c:layout>
                <c:manualLayout>
                  <c:x val="0"/>
                  <c:y val="4.4447532050782878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2CB-4C0C-A29B-6118931CE0AD}"/>
                </c:ext>
              </c:extLst>
            </c:dLbl>
            <c:spPr>
              <a:noFill/>
              <a:ln>
                <a:noFill/>
              </a:ln>
              <a:effectLst/>
            </c:spPr>
            <c:txPr>
              <a:bodyPr rot="0" spcFirstLastPara="1" vertOverflow="ellipsis" vert="horz" wrap="square" lIns="38100" tIns="19050" rIns="38100" bIns="19050" anchor="ctr" anchorCtr="1">
                <a:spAutoFit/>
              </a:bodyPr>
              <a:lstStyle/>
              <a:p>
                <a:pPr>
                  <a:defRPr sz="3200" b="1" i="0" u="none" strike="noStrike" kern="1200" baseline="0">
                    <a:solidFill>
                      <a:schemeClr val="tx1">
                        <a:lumMod val="75000"/>
                      </a:schemeClr>
                    </a:solidFill>
                    <a:latin typeface="+mn-lt"/>
                    <a:ea typeface="+mn-ea"/>
                    <a:cs typeface="+mn-cs"/>
                  </a:defRPr>
                </a:pPr>
                <a:endParaRPr lang="lv-LV"/>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Sheet1!$A$4:$A$8</c:f>
              <c:numCache>
                <c:formatCode>General</c:formatCode>
                <c:ptCount val="5"/>
                <c:pt idx="0">
                  <c:v>2021</c:v>
                </c:pt>
                <c:pt idx="1">
                  <c:v>2022</c:v>
                </c:pt>
                <c:pt idx="2">
                  <c:v>2023</c:v>
                </c:pt>
                <c:pt idx="3">
                  <c:v>2024</c:v>
                </c:pt>
                <c:pt idx="4">
                  <c:v>2025</c:v>
                </c:pt>
              </c:numCache>
            </c:numRef>
          </c:cat>
          <c:val>
            <c:numRef>
              <c:f>Sheet1!$B$4:$B$8</c:f>
              <c:numCache>
                <c:formatCode>General</c:formatCode>
                <c:ptCount val="5"/>
                <c:pt idx="0">
                  <c:v>21</c:v>
                </c:pt>
                <c:pt idx="1">
                  <c:v>15</c:v>
                </c:pt>
                <c:pt idx="2">
                  <c:v>26</c:v>
                </c:pt>
                <c:pt idx="3">
                  <c:v>22</c:v>
                </c:pt>
                <c:pt idx="4">
                  <c:v>13</c:v>
                </c:pt>
              </c:numCache>
            </c:numRef>
          </c:val>
          <c:extLst>
            <c:ext xmlns:c16="http://schemas.microsoft.com/office/drawing/2014/chart" uri="{C3380CC4-5D6E-409C-BE32-E72D297353CC}">
              <c16:uniqueId val="{00000000-270A-484F-980A-22BCBEE89675}"/>
            </c:ext>
          </c:extLst>
        </c:ser>
        <c:ser>
          <c:idx val="1"/>
          <c:order val="1"/>
          <c:tx>
            <c:strRef>
              <c:f>Sheet1!$C$1</c:f>
              <c:strCache>
                <c:ptCount val="1"/>
                <c:pt idx="0">
                  <c:v>Plānoti</c:v>
                </c:pt>
              </c:strCache>
            </c:strRef>
          </c:tx>
          <c:spPr>
            <a:solidFill>
              <a:schemeClr val="accent2">
                <a:alpha val="70000"/>
              </a:schemeClr>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1-270A-484F-980A-22BCBEE89675}"/>
                </c:ext>
              </c:extLst>
            </c:dLbl>
            <c:dLbl>
              <c:idx val="1"/>
              <c:delete val="1"/>
              <c:extLst>
                <c:ext xmlns:c15="http://schemas.microsoft.com/office/drawing/2012/chart" uri="{CE6537A1-D6FC-4f65-9D91-7224C49458BB}"/>
                <c:ext xmlns:c16="http://schemas.microsoft.com/office/drawing/2014/chart" uri="{C3380CC4-5D6E-409C-BE32-E72D297353CC}">
                  <c16:uniqueId val="{00000002-270A-484F-980A-22BCBEE89675}"/>
                </c:ext>
              </c:extLst>
            </c:dLbl>
            <c:dLbl>
              <c:idx val="2"/>
              <c:delete val="1"/>
              <c:extLst>
                <c:ext xmlns:c15="http://schemas.microsoft.com/office/drawing/2012/chart" uri="{CE6537A1-D6FC-4f65-9D91-7224C49458BB}"/>
                <c:ext xmlns:c16="http://schemas.microsoft.com/office/drawing/2014/chart" uri="{C3380CC4-5D6E-409C-BE32-E72D297353CC}">
                  <c16:uniqueId val="{00000003-270A-484F-980A-22BCBEE89675}"/>
                </c:ext>
              </c:extLst>
            </c:dLbl>
            <c:dLbl>
              <c:idx val="3"/>
              <c:delete val="1"/>
              <c:extLst>
                <c:ext xmlns:c15="http://schemas.microsoft.com/office/drawing/2012/chart" uri="{CE6537A1-D6FC-4f65-9D91-7224C49458BB}"/>
                <c:ext xmlns:c16="http://schemas.microsoft.com/office/drawing/2014/chart" uri="{C3380CC4-5D6E-409C-BE32-E72D297353CC}">
                  <c16:uniqueId val="{00000004-270A-484F-980A-22BCBEE89675}"/>
                </c:ext>
              </c:extLst>
            </c:dLbl>
            <c:spPr>
              <a:noFill/>
              <a:ln>
                <a:noFill/>
              </a:ln>
              <a:effectLst/>
            </c:spPr>
            <c:txPr>
              <a:bodyPr rot="0" spcFirstLastPara="1" vertOverflow="ellipsis" vert="horz" wrap="square" lIns="38100" tIns="19050" rIns="38100" bIns="19050" anchor="ctr" anchorCtr="1">
                <a:spAutoFit/>
              </a:bodyPr>
              <a:lstStyle/>
              <a:p>
                <a:pPr>
                  <a:defRPr sz="3200" b="1" i="0" u="none" strike="noStrike" kern="1200" baseline="0">
                    <a:solidFill>
                      <a:schemeClr val="tx1">
                        <a:lumMod val="75000"/>
                      </a:schemeClr>
                    </a:solidFill>
                    <a:latin typeface="+mn-lt"/>
                    <a:ea typeface="+mn-ea"/>
                    <a:cs typeface="+mn-cs"/>
                  </a:defRPr>
                </a:pPr>
                <a:endParaRPr lang="lv-LV"/>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Sheet1!$A$4:$A$8</c:f>
              <c:numCache>
                <c:formatCode>General</c:formatCode>
                <c:ptCount val="5"/>
                <c:pt idx="0">
                  <c:v>2021</c:v>
                </c:pt>
                <c:pt idx="1">
                  <c:v>2022</c:v>
                </c:pt>
                <c:pt idx="2">
                  <c:v>2023</c:v>
                </c:pt>
                <c:pt idx="3">
                  <c:v>2024</c:v>
                </c:pt>
                <c:pt idx="4">
                  <c:v>2025</c:v>
                </c:pt>
              </c:numCache>
            </c:numRef>
          </c:cat>
          <c:val>
            <c:numRef>
              <c:f>Sheet1!$C$4:$C$8</c:f>
              <c:numCache>
                <c:formatCode>General</c:formatCode>
                <c:ptCount val="5"/>
                <c:pt idx="0">
                  <c:v>0</c:v>
                </c:pt>
                <c:pt idx="1">
                  <c:v>0</c:v>
                </c:pt>
                <c:pt idx="2">
                  <c:v>0</c:v>
                </c:pt>
                <c:pt idx="3">
                  <c:v>0</c:v>
                </c:pt>
                <c:pt idx="4">
                  <c:v>12</c:v>
                </c:pt>
              </c:numCache>
            </c:numRef>
          </c:val>
          <c:extLst>
            <c:ext xmlns:c16="http://schemas.microsoft.com/office/drawing/2014/chart" uri="{C3380CC4-5D6E-409C-BE32-E72D297353CC}">
              <c16:uniqueId val="{00000005-270A-484F-980A-22BCBEE89675}"/>
            </c:ext>
          </c:extLst>
        </c:ser>
        <c:dLbls>
          <c:dLblPos val="ctr"/>
          <c:showLegendKey val="0"/>
          <c:showVal val="1"/>
          <c:showCatName val="0"/>
          <c:showSerName val="0"/>
          <c:showPercent val="0"/>
          <c:showBubbleSize val="0"/>
        </c:dLbls>
        <c:gapWidth val="50"/>
        <c:overlap val="100"/>
        <c:axId val="1296480240"/>
        <c:axId val="1360775280"/>
      </c:barChart>
      <c:catAx>
        <c:axId val="1296480240"/>
        <c:scaling>
          <c:orientation val="minMax"/>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headEnd type="none" w="sm" len="sm"/>
            <a:tailEnd type="none" w="sm" len="sm"/>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lv-LV"/>
          </a:p>
        </c:txPr>
        <c:crossAx val="1360775280"/>
        <c:crosses val="autoZero"/>
        <c:auto val="1"/>
        <c:lblAlgn val="ctr"/>
        <c:lblOffset val="100"/>
        <c:noMultiLvlLbl val="0"/>
      </c:catAx>
      <c:valAx>
        <c:axId val="1360775280"/>
        <c:scaling>
          <c:orientation val="minMax"/>
        </c:scaling>
        <c:delete val="0"/>
        <c:axPos val="l"/>
        <c:majorGridlines>
          <c:spPr>
            <a:ln w="9525" cap="flat" cmpd="sng" algn="ctr">
              <a:gradFill>
                <a:gsLst>
                  <a:gs pos="0">
                    <a:schemeClr val="tx1">
                      <a:lumMod val="5000"/>
                      <a:lumOff val="95000"/>
                    </a:schemeClr>
                  </a:gs>
                  <a:gs pos="100000">
                    <a:schemeClr val="tx1">
                      <a:lumMod val="15000"/>
                      <a:lumOff val="8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v-LV"/>
          </a:p>
        </c:txPr>
        <c:crossAx val="12964802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Ietvarprogrammu un starptautisko programmu finansējums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accent6">
                        <a:lumMod val="50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General</c:formatCode>
                <c:ptCount val="5"/>
                <c:pt idx="0">
                  <c:v>2.1</c:v>
                </c:pt>
                <c:pt idx="1">
                  <c:v>1.1000000000000001</c:v>
                </c:pt>
                <c:pt idx="2">
                  <c:v>1.2</c:v>
                </c:pt>
                <c:pt idx="3">
                  <c:v>1.1000000000000001</c:v>
                </c:pt>
                <c:pt idx="4">
                  <c:v>5.4</c:v>
                </c:pt>
              </c:numCache>
            </c:numRef>
          </c:val>
          <c:extLst>
            <c:ext xmlns:c16="http://schemas.microsoft.com/office/drawing/2014/chart" uri="{C3380CC4-5D6E-409C-BE32-E72D297353CC}">
              <c16:uniqueId val="{00000000-C30E-4EAE-944E-38626F7F2171}"/>
            </c:ext>
          </c:extLst>
        </c:ser>
        <c:ser>
          <c:idx val="1"/>
          <c:order val="1"/>
          <c:tx>
            <c:strRef>
              <c:f>Sheet1!$C$1</c:f>
              <c:strCache>
                <c:ptCount val="1"/>
                <c:pt idx="0">
                  <c:v>Valsts Budžeta konkursa kārtībā iegūtais finansējums</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accent6">
                        <a:lumMod val="50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Sheet1!$C$2:$C$6</c:f>
              <c:numCache>
                <c:formatCode>General</c:formatCode>
                <c:ptCount val="5"/>
                <c:pt idx="0">
                  <c:v>2.6</c:v>
                </c:pt>
                <c:pt idx="1">
                  <c:v>2</c:v>
                </c:pt>
                <c:pt idx="2">
                  <c:v>2.4</c:v>
                </c:pt>
                <c:pt idx="3">
                  <c:v>4.0999999999999996</c:v>
                </c:pt>
                <c:pt idx="4">
                  <c:v>2.8</c:v>
                </c:pt>
              </c:numCache>
            </c:numRef>
          </c:val>
          <c:extLst>
            <c:ext xmlns:c16="http://schemas.microsoft.com/office/drawing/2014/chart" uri="{C3380CC4-5D6E-409C-BE32-E72D297353CC}">
              <c16:uniqueId val="{00000001-C30E-4EAE-944E-38626F7F2171}"/>
            </c:ext>
          </c:extLst>
        </c:ser>
        <c:ser>
          <c:idx val="2"/>
          <c:order val="2"/>
          <c:tx>
            <c:strRef>
              <c:f>Sheet1!$D$1</c:f>
              <c:strCache>
                <c:ptCount val="1"/>
                <c:pt idx="0">
                  <c:v>Līgumdarbi, ieņēmumi no int. Īpašuma nodošanas</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accent6">
                        <a:lumMod val="50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Sheet1!$D$2:$D$6</c:f>
              <c:numCache>
                <c:formatCode>General</c:formatCode>
                <c:ptCount val="5"/>
                <c:pt idx="0">
                  <c:v>0.5</c:v>
                </c:pt>
                <c:pt idx="1">
                  <c:v>1</c:v>
                </c:pt>
                <c:pt idx="2">
                  <c:v>1</c:v>
                </c:pt>
                <c:pt idx="3">
                  <c:v>0.8</c:v>
                </c:pt>
                <c:pt idx="4">
                  <c:v>0.9</c:v>
                </c:pt>
              </c:numCache>
            </c:numRef>
          </c:val>
          <c:extLst>
            <c:ext xmlns:c16="http://schemas.microsoft.com/office/drawing/2014/chart" uri="{C3380CC4-5D6E-409C-BE32-E72D297353CC}">
              <c16:uniqueId val="{00000002-C30E-4EAE-944E-38626F7F2171}"/>
            </c:ext>
          </c:extLst>
        </c:ser>
        <c:dLbls>
          <c:showLegendKey val="0"/>
          <c:showVal val="0"/>
          <c:showCatName val="0"/>
          <c:showSerName val="0"/>
          <c:showPercent val="0"/>
          <c:showBubbleSize val="0"/>
        </c:dLbls>
        <c:gapWidth val="75"/>
        <c:axId val="370919424"/>
        <c:axId val="551397088"/>
      </c:barChart>
      <c:lineChart>
        <c:grouping val="standard"/>
        <c:varyColors val="0"/>
        <c:ser>
          <c:idx val="3"/>
          <c:order val="3"/>
          <c:tx>
            <c:strRef>
              <c:f>Sheet1!$E$1</c:f>
              <c:strCache>
                <c:ptCount val="1"/>
                <c:pt idx="0">
                  <c:v>Kopsumma</c:v>
                </c:pt>
              </c:strCache>
            </c:strRef>
          </c:tx>
          <c:spPr>
            <a:ln w="28575" cap="rnd">
              <a:solidFill>
                <a:schemeClr val="accent4"/>
              </a:solidFill>
              <a:round/>
            </a:ln>
            <a:effectLst/>
          </c:spPr>
          <c:marker>
            <c:symbol val="none"/>
          </c:marker>
          <c:dLbls>
            <c:dLbl>
              <c:idx val="0"/>
              <c:layout>
                <c:manualLayout>
                  <c:x val="-1.8749999999999999E-2"/>
                  <c:y val="-2.5781248414047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30E-4EAE-944E-38626F7F2171}"/>
                </c:ext>
              </c:extLst>
            </c:dLbl>
            <c:dLbl>
              <c:idx val="1"/>
              <c:layout>
                <c:manualLayout>
                  <c:x val="-1.8749999999999999E-2"/>
                  <c:y val="-3.28124979815146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30E-4EAE-944E-38626F7F2171}"/>
                </c:ext>
              </c:extLst>
            </c:dLbl>
            <c:dLbl>
              <c:idx val="2"/>
              <c:layout>
                <c:manualLayout>
                  <c:x val="-9.3749999999999997E-3"/>
                  <c:y val="-4.45312472606270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30E-4EAE-944E-38626F7F2171}"/>
                </c:ext>
              </c:extLst>
            </c:dLbl>
            <c:dLbl>
              <c:idx val="3"/>
              <c:layout>
                <c:manualLayout>
                  <c:x val="-1.40625E-2"/>
                  <c:y val="-4.92187469722719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30E-4EAE-944E-38626F7F2171}"/>
                </c:ext>
              </c:extLst>
            </c:dLbl>
            <c:dLbl>
              <c:idx val="4"/>
              <c:layout>
                <c:manualLayout>
                  <c:x val="-7.8125E-3"/>
                  <c:y val="-1.64062489907573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30E-4EAE-944E-38626F7F2171}"/>
                </c:ext>
              </c:extLst>
            </c:dLbl>
            <c:spPr>
              <a:noFill/>
              <a:ln>
                <a:noFill/>
              </a:ln>
              <a:effectLst/>
            </c:spPr>
            <c:txPr>
              <a:bodyPr rot="0" spcFirstLastPara="1" vertOverflow="ellipsis" vert="horz" wrap="square" anchor="ctr" anchorCtr="1"/>
              <a:lstStyle/>
              <a:p>
                <a:pPr>
                  <a:defRPr sz="1400" b="1" i="0" u="none" strike="noStrike" kern="1200" baseline="0">
                    <a:solidFill>
                      <a:schemeClr val="accent6">
                        <a:lumMod val="50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Sheet1!$E$2:$E$6</c:f>
              <c:numCache>
                <c:formatCode>General</c:formatCode>
                <c:ptCount val="5"/>
                <c:pt idx="0">
                  <c:v>5.2</c:v>
                </c:pt>
                <c:pt idx="1">
                  <c:v>4.0999999999999996</c:v>
                </c:pt>
                <c:pt idx="2">
                  <c:v>4.5999999999999996</c:v>
                </c:pt>
                <c:pt idx="3">
                  <c:v>5.9999999999999991</c:v>
                </c:pt>
                <c:pt idx="4">
                  <c:v>9.1</c:v>
                </c:pt>
              </c:numCache>
            </c:numRef>
          </c:val>
          <c:smooth val="0"/>
          <c:extLst>
            <c:ext xmlns:c16="http://schemas.microsoft.com/office/drawing/2014/chart" uri="{C3380CC4-5D6E-409C-BE32-E72D297353CC}">
              <c16:uniqueId val="{00000008-C30E-4EAE-944E-38626F7F2171}"/>
            </c:ext>
          </c:extLst>
        </c:ser>
        <c:dLbls>
          <c:showLegendKey val="0"/>
          <c:showVal val="0"/>
          <c:showCatName val="0"/>
          <c:showSerName val="0"/>
          <c:showPercent val="0"/>
          <c:showBubbleSize val="0"/>
        </c:dLbls>
        <c:marker val="1"/>
        <c:smooth val="0"/>
        <c:axId val="370919424"/>
        <c:axId val="551397088"/>
      </c:lineChart>
      <c:catAx>
        <c:axId val="370919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accent6">
                    <a:lumMod val="50000"/>
                  </a:schemeClr>
                </a:solidFill>
                <a:latin typeface="+mn-lt"/>
                <a:ea typeface="+mn-ea"/>
                <a:cs typeface="+mn-cs"/>
              </a:defRPr>
            </a:pPr>
            <a:endParaRPr lang="lv-LV"/>
          </a:p>
        </c:txPr>
        <c:crossAx val="551397088"/>
        <c:crosses val="autoZero"/>
        <c:auto val="1"/>
        <c:lblAlgn val="ctr"/>
        <c:lblOffset val="100"/>
        <c:noMultiLvlLbl val="0"/>
      </c:catAx>
      <c:valAx>
        <c:axId val="5513970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6">
                    <a:lumMod val="50000"/>
                  </a:schemeClr>
                </a:solidFill>
                <a:latin typeface="+mn-lt"/>
                <a:ea typeface="+mn-ea"/>
                <a:cs typeface="+mn-cs"/>
              </a:defRPr>
            </a:pPr>
            <a:endParaRPr lang="lv-LV"/>
          </a:p>
        </c:txPr>
        <c:crossAx val="370919424"/>
        <c:crosses val="autoZero"/>
        <c:crossBetween val="between"/>
      </c:valAx>
      <c:spPr>
        <a:noFill/>
        <a:ln>
          <a:noFill/>
        </a:ln>
        <a:effectLst/>
      </c:spPr>
    </c:plotArea>
    <c:legend>
      <c:legendPos val="b"/>
      <c:layout>
        <c:manualLayout>
          <c:xMode val="edge"/>
          <c:yMode val="edge"/>
          <c:x val="1.0451648622047244E-2"/>
          <c:y val="0.80442459372388075"/>
          <c:w val="0.60520460137795273"/>
          <c:h val="0.19557540627611919"/>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accent6">
                  <a:lumMod val="50000"/>
                </a:schemeClr>
              </a:solidFill>
              <a:latin typeface="+mn-lt"/>
              <a:ea typeface="+mn-ea"/>
              <a:cs typeface="+mn-cs"/>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accent6">
              <a:lumMod val="50000"/>
            </a:schemeClr>
          </a:solidFill>
        </a:defRPr>
      </a:pPr>
      <a:endParaRPr lang="lv-LV"/>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2021</c:v>
                </c:pt>
                <c:pt idx="1">
                  <c:v>2022</c:v>
                </c:pt>
                <c:pt idx="2">
                  <c:v>2023</c:v>
                </c:pt>
                <c:pt idx="3">
                  <c:v>2024</c:v>
                </c:pt>
                <c:pt idx="4">
                  <c:v>2025</c:v>
                </c:pt>
              </c:numCache>
            </c:numRef>
          </c:cat>
          <c:val>
            <c:numRef>
              <c:f>Sheet1!$B$2:$B$6</c:f>
              <c:numCache>
                <c:formatCode>0</c:formatCode>
                <c:ptCount val="5"/>
                <c:pt idx="0">
                  <c:v>91.7</c:v>
                </c:pt>
                <c:pt idx="1">
                  <c:v>101.3</c:v>
                </c:pt>
                <c:pt idx="2">
                  <c:v>106.2</c:v>
                </c:pt>
                <c:pt idx="3">
                  <c:v>132.5</c:v>
                </c:pt>
                <c:pt idx="4">
                  <c:v>139</c:v>
                </c:pt>
              </c:numCache>
            </c:numRef>
          </c:val>
          <c:extLst>
            <c:ext xmlns:c16="http://schemas.microsoft.com/office/drawing/2014/chart" uri="{C3380CC4-5D6E-409C-BE32-E72D297353CC}">
              <c16:uniqueId val="{00000000-BAF7-4FFC-A75B-6D1A00296DF5}"/>
            </c:ext>
          </c:extLst>
        </c:ser>
        <c:dLbls>
          <c:showLegendKey val="0"/>
          <c:showVal val="1"/>
          <c:showCatName val="0"/>
          <c:showSerName val="0"/>
          <c:showPercent val="0"/>
          <c:showBubbleSize val="0"/>
        </c:dLbls>
        <c:gapWidth val="150"/>
        <c:overlap val="-25"/>
        <c:axId val="1083906016"/>
        <c:axId val="329414640"/>
      </c:barChart>
      <c:catAx>
        <c:axId val="1083906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lv-LV"/>
          </a:p>
        </c:txPr>
        <c:crossAx val="329414640"/>
        <c:crosses val="autoZero"/>
        <c:auto val="1"/>
        <c:lblAlgn val="ctr"/>
        <c:lblOffset val="100"/>
        <c:noMultiLvlLbl val="0"/>
      </c:catAx>
      <c:valAx>
        <c:axId val="329414640"/>
        <c:scaling>
          <c:orientation val="minMax"/>
        </c:scaling>
        <c:delete val="1"/>
        <c:axPos val="l"/>
        <c:numFmt formatCode="0" sourceLinked="1"/>
        <c:majorTickMark val="none"/>
        <c:minorTickMark val="none"/>
        <c:tickLblPos val="nextTo"/>
        <c:crossAx val="10839060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2-90F5-4172-BF12-4F7DBB22484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4-90F5-4172-BF12-4F7DBB22484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3-90F5-4172-BF12-4F7DBB22484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1-90F5-4172-BF12-4F7DBB224844}"/>
              </c:ext>
            </c:extLst>
          </c:dPt>
          <c:dLbls>
            <c:dLbl>
              <c:idx val="0"/>
              <c:layout>
                <c:manualLayout>
                  <c:x val="-0.19218348892629658"/>
                  <c:y val="1.3004923157776772E-2"/>
                </c:manualLayout>
              </c:layout>
              <c:tx>
                <c:rich>
                  <a:bodyPr/>
                  <a:lstStyle/>
                  <a:p>
                    <a:fld id="{012E5565-EC66-4561-9B17-D4B1A88DC329}" type="CATEGORYNAME">
                      <a:rPr lang="en-US" smtClean="0"/>
                      <a:pPr/>
                      <a:t>[CATEGORY NAME]</a:t>
                    </a:fld>
                    <a:br>
                      <a:rPr lang="en-US"/>
                    </a:br>
                    <a:r>
                      <a:rPr lang="en-US"/>
                      <a:t>47%</a:t>
                    </a:r>
                  </a:p>
                  <a:p>
                    <a:r>
                      <a:rPr lang="en-US"/>
                      <a:t>(+12,9milj.)</a:t>
                    </a:r>
                  </a:p>
                </c:rich>
              </c:tx>
              <c:showLegendKey val="0"/>
              <c:showVal val="0"/>
              <c:showCatName val="1"/>
              <c:showSerName val="0"/>
              <c:showPercent val="0"/>
              <c:showBubbleSize val="0"/>
              <c:extLst>
                <c:ext xmlns:c15="http://schemas.microsoft.com/office/drawing/2012/chart" uri="{CE6537A1-D6FC-4f65-9D91-7224C49458BB}">
                  <c15:layout>
                    <c:manualLayout>
                      <c:w val="0.29019706827870784"/>
                      <c:h val="0.38878189522252748"/>
                    </c:manualLayout>
                  </c15:layout>
                  <c15:dlblFieldTable/>
                  <c15:showDataLabelsRange val="0"/>
                </c:ext>
                <c:ext xmlns:c16="http://schemas.microsoft.com/office/drawing/2014/chart" uri="{C3380CC4-5D6E-409C-BE32-E72D297353CC}">
                  <c16:uniqueId val="{00000002-90F5-4172-BF12-4F7DBB224844}"/>
                </c:ext>
              </c:extLst>
            </c:dLbl>
            <c:dLbl>
              <c:idx val="1"/>
              <c:layout>
                <c:manualLayout>
                  <c:x val="1.2488597617408979E-2"/>
                  <c:y val="-0.12320864103069439"/>
                </c:manualLayout>
              </c:layout>
              <c:tx>
                <c:rich>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fld id="{5D80C05B-5EF1-4EEF-AABD-80C40F87DD5A}" type="CATEGORYNAME">
                      <a:rPr lang="it-IT" sz="1100" smtClean="0"/>
                      <a:pPr>
                        <a:defRPr sz="1100">
                          <a:solidFill>
                            <a:schemeClr val="bg1"/>
                          </a:solidFill>
                        </a:defRPr>
                      </a:pPr>
                      <a:t>[CATEGORY NAME]</a:t>
                    </a:fld>
                    <a:endParaRPr lang="it-IT" sz="1100"/>
                  </a:p>
                  <a:p>
                    <a:pPr>
                      <a:defRPr sz="1100">
                        <a:solidFill>
                          <a:schemeClr val="bg1"/>
                        </a:solidFill>
                      </a:defRPr>
                    </a:pPr>
                    <a:r>
                      <a:rPr lang="it-IT" sz="1100"/>
                      <a:t>6%</a:t>
                    </a:r>
                  </a:p>
                  <a:p>
                    <a:pPr>
                      <a:defRPr sz="1100">
                        <a:solidFill>
                          <a:schemeClr val="bg1"/>
                        </a:solidFill>
                      </a:defRPr>
                    </a:pPr>
                    <a:r>
                      <a:rPr lang="it-IT" sz="1100"/>
                      <a:t>(+1.9 milj.)</a:t>
                    </a:r>
                  </a:p>
                </c:rich>
              </c:tx>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lv-LV"/>
                </a:p>
              </c:txPr>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90F5-4172-BF12-4F7DBB224844}"/>
                </c:ext>
              </c:extLst>
            </c:dLbl>
            <c:dLbl>
              <c:idx val="2"/>
              <c:layout>
                <c:manualLayout>
                  <c:x val="0.19346471218580513"/>
                  <c:y val="-0.19324070531770599"/>
                </c:manualLayout>
              </c:layout>
              <c:tx>
                <c:rich>
                  <a:bodyPr/>
                  <a:lstStyle/>
                  <a:p>
                    <a:fld id="{4B24CE36-E6EA-4DA2-8550-B3D1317266AF}" type="CATEGORYNAME">
                      <a:rPr lang="en-US" sz="1200" smtClean="0"/>
                      <a:pPr/>
                      <a:t>[CATEGORY NAME]</a:t>
                    </a:fld>
                    <a:endParaRPr lang="en-US" sz="1200"/>
                  </a:p>
                  <a:p>
                    <a:r>
                      <a:rPr lang="en-US" sz="1200"/>
                      <a:t>15%</a:t>
                    </a:r>
                  </a:p>
                  <a:p>
                    <a:r>
                      <a:rPr lang="en-US" sz="1200"/>
                      <a:t>(+8,1 </a:t>
                    </a:r>
                    <a:r>
                      <a:rPr lang="en-US" sz="1200" err="1"/>
                      <a:t>milj</a:t>
                    </a:r>
                    <a:r>
                      <a:rPr lang="en-US" sz="1200"/>
                      <a:t>.)</a:t>
                    </a:r>
                  </a:p>
                </c:rich>
              </c:tx>
              <c:showLegendKey val="0"/>
              <c:showVal val="0"/>
              <c:showCatName val="1"/>
              <c:showSerName val="0"/>
              <c:showPercent val="0"/>
              <c:showBubbleSize val="0"/>
              <c:extLst>
                <c:ext xmlns:c15="http://schemas.microsoft.com/office/drawing/2012/chart" uri="{CE6537A1-D6FC-4f65-9D91-7224C49458BB}">
                  <c15:layout>
                    <c:manualLayout>
                      <c:w val="0.25624465190172874"/>
                      <c:h val="0.19784167449193707"/>
                    </c:manualLayout>
                  </c15:layout>
                  <c15:dlblFieldTable/>
                  <c15:showDataLabelsRange val="0"/>
                </c:ext>
                <c:ext xmlns:c16="http://schemas.microsoft.com/office/drawing/2014/chart" uri="{C3380CC4-5D6E-409C-BE32-E72D297353CC}">
                  <c16:uniqueId val="{00000003-90F5-4172-BF12-4F7DBB224844}"/>
                </c:ext>
              </c:extLst>
            </c:dLbl>
            <c:dLbl>
              <c:idx val="3"/>
              <c:layout>
                <c:manualLayout>
                  <c:x val="0.26210972880236294"/>
                  <c:y val="0.15300722243476042"/>
                </c:manualLayout>
              </c:layout>
              <c:tx>
                <c:rich>
                  <a:bodyPr/>
                  <a:lstStyle/>
                  <a:p>
                    <a:fld id="{F52C9B4E-374D-4853-BFCB-5FEDED837F4D}" type="CATEGORYNAME">
                      <a:rPr lang="en-US" smtClean="0"/>
                      <a:pPr/>
                      <a:t>[CATEGORY NAME]</a:t>
                    </a:fld>
                    <a:endParaRPr lang="en-US"/>
                  </a:p>
                  <a:p>
                    <a:r>
                      <a:rPr lang="en-US"/>
                      <a:t>32%</a:t>
                    </a:r>
                  </a:p>
                  <a:p>
                    <a:r>
                      <a:rPr lang="en-US"/>
                      <a:t>(+3,4milj.)</a:t>
                    </a:r>
                  </a:p>
                </c:rich>
              </c:tx>
              <c:showLegendKey val="0"/>
              <c:showVal val="0"/>
              <c:showCatName val="1"/>
              <c:showSerName val="0"/>
              <c:showPercent val="0"/>
              <c:showBubbleSize val="0"/>
              <c:extLst>
                <c:ext xmlns:c15="http://schemas.microsoft.com/office/drawing/2012/chart" uri="{CE6537A1-D6FC-4f65-9D91-7224C49458BB}">
                  <c15:layout>
                    <c:manualLayout>
                      <c:w val="0.22939021238242754"/>
                      <c:h val="0.32666881137040771"/>
                    </c:manualLayout>
                  </c15:layout>
                  <c15:dlblFieldTable/>
                  <c15:showDataLabelsRange val="0"/>
                </c:ext>
                <c:ext xmlns:c16="http://schemas.microsoft.com/office/drawing/2014/chart" uri="{C3380CC4-5D6E-409C-BE32-E72D297353CC}">
                  <c16:uniqueId val="{00000001-90F5-4172-BF12-4F7DBB224844}"/>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lv-LV"/>
              </a:p>
            </c:txPr>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Valsts finansējums augstākajai izglītībai</c:v>
                </c:pt>
                <c:pt idx="1">
                  <c:v>Citi pašu ieņēmumi</c:v>
                </c:pt>
                <c:pt idx="2">
                  <c:v>Zinātne un projekti</c:v>
                </c:pt>
                <c:pt idx="3">
                  <c:v>Studiju maksa</c:v>
                </c:pt>
              </c:strCache>
            </c:strRef>
          </c:cat>
          <c:val>
            <c:numRef>
              <c:f>Sheet1!$B$2:$B$5</c:f>
              <c:numCache>
                <c:formatCode>0%</c:formatCode>
                <c:ptCount val="4"/>
                <c:pt idx="0">
                  <c:v>0.47</c:v>
                </c:pt>
                <c:pt idx="1">
                  <c:v>0.06</c:v>
                </c:pt>
                <c:pt idx="2">
                  <c:v>0.15</c:v>
                </c:pt>
                <c:pt idx="3">
                  <c:v>0.32</c:v>
                </c:pt>
              </c:numCache>
            </c:numRef>
          </c:val>
          <c:extLst>
            <c:ext xmlns:c16="http://schemas.microsoft.com/office/drawing/2014/chart" uri="{C3380CC4-5D6E-409C-BE32-E72D297353CC}">
              <c16:uniqueId val="{00000000-90F5-4172-BF12-4F7DBB224844}"/>
            </c:ext>
          </c:extLst>
        </c:ser>
        <c:dLbls>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868649946112654E-2"/>
          <c:y val="0.16783270965556732"/>
          <c:w val="0.96426270010777471"/>
          <c:h val="0.73810059571469933"/>
        </c:manualLayout>
      </c:layout>
      <c:barChart>
        <c:barDir val="col"/>
        <c:grouping val="clustered"/>
        <c:varyColors val="0"/>
        <c:ser>
          <c:idx val="0"/>
          <c:order val="0"/>
          <c:tx>
            <c:strRef>
              <c:f>Sheet1!$B$1</c:f>
              <c:strCache>
                <c:ptCount val="1"/>
                <c:pt idx="0">
                  <c:v>Column1</c:v>
                </c:pt>
              </c:strCache>
            </c:strRef>
          </c:tx>
          <c:spPr>
            <a:solidFill>
              <a:schemeClr val="accent1">
                <a:alpha val="70000"/>
              </a:schemeClr>
            </a:solidFill>
            <a:ln>
              <a:noFill/>
            </a:ln>
            <a:effectLst/>
          </c:spPr>
          <c:invertIfNegative val="0"/>
          <c:dLbls>
            <c:dLbl>
              <c:idx val="0"/>
              <c:layout>
                <c:manualLayout>
                  <c:x val="-1.6244227223738627E-3"/>
                  <c:y val="-4.598156428919652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282-40A0-B4D1-77C9B5D430D6}"/>
                </c:ext>
              </c:extLst>
            </c:dLbl>
            <c:dLbl>
              <c:idx val="1"/>
              <c:layout>
                <c:manualLayout>
                  <c:x val="-4.8732681671216325E-3"/>
                  <c:y val="-9.196312857839304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282-40A0-B4D1-77C9B5D430D6}"/>
                </c:ext>
              </c:extLst>
            </c:dLbl>
            <c:dLbl>
              <c:idx val="2"/>
              <c:layout>
                <c:manualLayout>
                  <c:x val="1.6244227223737586E-3"/>
                  <c:y val="-4.598156428919694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282-40A0-B4D1-77C9B5D430D6}"/>
                </c:ext>
              </c:extLst>
            </c:dLbl>
            <c:dLbl>
              <c:idx val="3"/>
              <c:layout>
                <c:manualLayout>
                  <c:x val="-1.6244227223738777E-3"/>
                  <c:y val="-2.1074640176506718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282-40A0-B4D1-77C9B5D430D6}"/>
                </c:ext>
              </c:extLst>
            </c:dLbl>
            <c:dLbl>
              <c:idx val="4"/>
              <c:layout>
                <c:manualLayout>
                  <c:x val="-1.1912295685552161E-16"/>
                  <c:y val="-9.196312857839325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282-40A0-B4D1-77C9B5D430D6}"/>
                </c:ext>
              </c:extLst>
            </c:dLbl>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tx1">
                        <a:lumMod val="65000"/>
                        <a:lumOff val="35000"/>
                      </a:schemeClr>
                    </a:solidFill>
                    <a:latin typeface="+mn-lt"/>
                    <a:ea typeface="+mn-ea"/>
                    <a:cs typeface="+mn-cs"/>
                  </a:defRPr>
                </a:pPr>
                <a:endParaRPr lang="lv-LV"/>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Sheet1!$A$4:$A$8</c:f>
              <c:numCache>
                <c:formatCode>General</c:formatCode>
                <c:ptCount val="5"/>
                <c:pt idx="0">
                  <c:v>2021</c:v>
                </c:pt>
                <c:pt idx="1">
                  <c:v>2022</c:v>
                </c:pt>
                <c:pt idx="2">
                  <c:v>2023</c:v>
                </c:pt>
                <c:pt idx="3">
                  <c:v>2024</c:v>
                </c:pt>
                <c:pt idx="4">
                  <c:v>2025</c:v>
                </c:pt>
              </c:numCache>
            </c:numRef>
          </c:cat>
          <c:val>
            <c:numRef>
              <c:f>Sheet1!$B$4:$B$8</c:f>
              <c:numCache>
                <c:formatCode>General</c:formatCode>
                <c:ptCount val="5"/>
                <c:pt idx="0">
                  <c:v>1538</c:v>
                </c:pt>
                <c:pt idx="1">
                  <c:v>1496</c:v>
                </c:pt>
                <c:pt idx="2">
                  <c:v>1754</c:v>
                </c:pt>
                <c:pt idx="3">
                  <c:v>1814</c:v>
                </c:pt>
                <c:pt idx="4">
                  <c:v>1850</c:v>
                </c:pt>
              </c:numCache>
            </c:numRef>
          </c:val>
          <c:extLst>
            <c:ext xmlns:c16="http://schemas.microsoft.com/office/drawing/2014/chart" uri="{C3380CC4-5D6E-409C-BE32-E72D297353CC}">
              <c16:uniqueId val="{00000000-1282-40A0-B4D1-77C9B5D430D6}"/>
            </c:ext>
          </c:extLst>
        </c:ser>
        <c:dLbls>
          <c:dLblPos val="inEnd"/>
          <c:showLegendKey val="0"/>
          <c:showVal val="1"/>
          <c:showCatName val="0"/>
          <c:showSerName val="0"/>
          <c:showPercent val="0"/>
          <c:showBubbleSize val="0"/>
        </c:dLbls>
        <c:gapWidth val="80"/>
        <c:overlap val="25"/>
        <c:axId val="392299048"/>
        <c:axId val="392302656"/>
      </c:barChart>
      <c:catAx>
        <c:axId val="392299048"/>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2400" b="1" i="0" u="none" strike="noStrike" kern="1200" cap="none" spc="20" normalizeH="0" baseline="0">
                <a:solidFill>
                  <a:schemeClr val="tx1">
                    <a:lumMod val="65000"/>
                    <a:lumOff val="35000"/>
                  </a:schemeClr>
                </a:solidFill>
                <a:latin typeface="+mn-lt"/>
                <a:ea typeface="+mn-ea"/>
                <a:cs typeface="+mn-cs"/>
              </a:defRPr>
            </a:pPr>
            <a:endParaRPr lang="lv-LV"/>
          </a:p>
        </c:txPr>
        <c:crossAx val="392302656"/>
        <c:crosses val="autoZero"/>
        <c:auto val="1"/>
        <c:lblAlgn val="ctr"/>
        <c:lblOffset val="100"/>
        <c:noMultiLvlLbl val="0"/>
      </c:catAx>
      <c:valAx>
        <c:axId val="392302656"/>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lv-LV"/>
          </a:p>
        </c:txPr>
        <c:crossAx val="3922990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lv-LV"/>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4493411888386577E-2"/>
          <c:y val="7.8064801268272954E-3"/>
          <c:w val="0.96811449384554948"/>
          <c:h val="0.81232311633197618"/>
        </c:manualLayout>
      </c:layout>
      <c:barChart>
        <c:barDir val="col"/>
        <c:grouping val="stacked"/>
        <c:varyColors val="0"/>
        <c:ser>
          <c:idx val="0"/>
          <c:order val="0"/>
          <c:tx>
            <c:strRef>
              <c:f>Sheet1!$B$25</c:f>
              <c:strCache>
                <c:ptCount val="1"/>
                <c:pt idx="0">
                  <c:v>Vietējie studenti</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lt1"/>
                    </a:solidFill>
                    <a:latin typeface="+mn-lt"/>
                    <a:ea typeface="+mn-ea"/>
                    <a:cs typeface="+mn-cs"/>
                  </a:defRPr>
                </a:pPr>
                <a:endParaRPr lang="lv-LV"/>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Sheet1!$A$26:$A$30</c:f>
              <c:numCache>
                <c:formatCode>General</c:formatCode>
                <c:ptCount val="5"/>
                <c:pt idx="0">
                  <c:v>2021</c:v>
                </c:pt>
                <c:pt idx="1">
                  <c:v>2022</c:v>
                </c:pt>
                <c:pt idx="2">
                  <c:v>2023</c:v>
                </c:pt>
                <c:pt idx="3">
                  <c:v>2024</c:v>
                </c:pt>
                <c:pt idx="4">
                  <c:v>2025</c:v>
                </c:pt>
              </c:numCache>
            </c:numRef>
          </c:cat>
          <c:val>
            <c:numRef>
              <c:f>Sheet1!$B$26:$B$30</c:f>
              <c:numCache>
                <c:formatCode>General</c:formatCode>
                <c:ptCount val="5"/>
                <c:pt idx="0">
                  <c:v>2392</c:v>
                </c:pt>
                <c:pt idx="1">
                  <c:v>2415</c:v>
                </c:pt>
                <c:pt idx="2">
                  <c:v>2501</c:v>
                </c:pt>
                <c:pt idx="3">
                  <c:v>2523</c:v>
                </c:pt>
                <c:pt idx="4">
                  <c:v>2698</c:v>
                </c:pt>
              </c:numCache>
            </c:numRef>
          </c:val>
          <c:extLst>
            <c:ext xmlns:c16="http://schemas.microsoft.com/office/drawing/2014/chart" uri="{C3380CC4-5D6E-409C-BE32-E72D297353CC}">
              <c16:uniqueId val="{00000000-2300-4371-8D4D-5D737652A8AF}"/>
            </c:ext>
          </c:extLst>
        </c:ser>
        <c:ser>
          <c:idx val="1"/>
          <c:order val="1"/>
          <c:tx>
            <c:strRef>
              <c:f>Sheet1!$C$25</c:f>
              <c:strCache>
                <c:ptCount val="1"/>
                <c:pt idx="0">
                  <c:v>Ārvalstu studenti</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lt1"/>
                    </a:solidFill>
                    <a:latin typeface="+mn-lt"/>
                    <a:ea typeface="+mn-ea"/>
                    <a:cs typeface="+mn-cs"/>
                  </a:defRPr>
                </a:pPr>
                <a:endParaRPr lang="lv-LV"/>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Sheet1!$A$26:$A$30</c:f>
              <c:numCache>
                <c:formatCode>General</c:formatCode>
                <c:ptCount val="5"/>
                <c:pt idx="0">
                  <c:v>2021</c:v>
                </c:pt>
                <c:pt idx="1">
                  <c:v>2022</c:v>
                </c:pt>
                <c:pt idx="2">
                  <c:v>2023</c:v>
                </c:pt>
                <c:pt idx="3">
                  <c:v>2024</c:v>
                </c:pt>
                <c:pt idx="4">
                  <c:v>2025</c:v>
                </c:pt>
              </c:numCache>
            </c:numRef>
          </c:cat>
          <c:val>
            <c:numRef>
              <c:f>Sheet1!$C$26:$C$30</c:f>
              <c:numCache>
                <c:formatCode>General</c:formatCode>
                <c:ptCount val="5"/>
                <c:pt idx="0">
                  <c:v>713</c:v>
                </c:pt>
                <c:pt idx="1">
                  <c:v>715</c:v>
                </c:pt>
                <c:pt idx="2">
                  <c:v>798</c:v>
                </c:pt>
                <c:pt idx="3">
                  <c:v>740</c:v>
                </c:pt>
                <c:pt idx="4">
                  <c:v>704</c:v>
                </c:pt>
              </c:numCache>
            </c:numRef>
          </c:val>
          <c:extLst>
            <c:ext xmlns:c16="http://schemas.microsoft.com/office/drawing/2014/chart" uri="{C3380CC4-5D6E-409C-BE32-E72D297353CC}">
              <c16:uniqueId val="{00000001-2300-4371-8D4D-5D737652A8AF}"/>
            </c:ext>
          </c:extLst>
        </c:ser>
        <c:dLbls>
          <c:dLblPos val="ctr"/>
          <c:showLegendKey val="0"/>
          <c:showVal val="1"/>
          <c:showCatName val="0"/>
          <c:showSerName val="0"/>
          <c:showPercent val="0"/>
          <c:showBubbleSize val="0"/>
        </c:dLbls>
        <c:gapWidth val="79"/>
        <c:overlap val="100"/>
        <c:axId val="49762063"/>
        <c:axId val="42051311"/>
      </c:barChart>
      <c:catAx>
        <c:axId val="4976206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cap="all" spc="120" normalizeH="0" baseline="0">
                <a:solidFill>
                  <a:schemeClr val="tx1">
                    <a:lumMod val="65000"/>
                    <a:lumOff val="35000"/>
                  </a:schemeClr>
                </a:solidFill>
                <a:latin typeface="+mn-lt"/>
                <a:ea typeface="+mn-ea"/>
                <a:cs typeface="+mn-cs"/>
              </a:defRPr>
            </a:pPr>
            <a:endParaRPr lang="lv-LV"/>
          </a:p>
        </c:txPr>
        <c:crossAx val="42051311"/>
        <c:crosses val="autoZero"/>
        <c:auto val="1"/>
        <c:lblAlgn val="ctr"/>
        <c:lblOffset val="100"/>
        <c:noMultiLvlLbl val="0"/>
      </c:catAx>
      <c:valAx>
        <c:axId val="42051311"/>
        <c:scaling>
          <c:orientation val="minMax"/>
        </c:scaling>
        <c:delete val="1"/>
        <c:axPos val="l"/>
        <c:numFmt formatCode="General" sourceLinked="1"/>
        <c:majorTickMark val="none"/>
        <c:minorTickMark val="none"/>
        <c:tickLblPos val="nextTo"/>
        <c:crossAx val="49762063"/>
        <c:crosses val="autoZero"/>
        <c:crossBetween val="between"/>
      </c:valAx>
      <c:spPr>
        <a:noFill/>
        <a:ln>
          <a:noFill/>
        </a:ln>
        <a:effectLst/>
      </c:spPr>
    </c:plotArea>
    <c:legend>
      <c:legendPos val="t"/>
      <c:layout>
        <c:manualLayout>
          <c:xMode val="edge"/>
          <c:yMode val="edge"/>
          <c:x val="0.13444374171051016"/>
          <c:y val="0.94554475848856423"/>
          <c:w val="0.68726264184998931"/>
          <c:h val="5.4455241511435749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lv-LV"/>
        </a:p>
      </c:txPr>
    </c:legend>
    <c:plotVisOnly val="1"/>
    <c:dispBlanksAs val="gap"/>
    <c:showDLblsOverMax val="0"/>
  </c:chart>
  <c:spPr>
    <a:noFill/>
    <a:ln>
      <a:noFill/>
    </a:ln>
    <a:effectLst/>
  </c:spPr>
  <c:txPr>
    <a:bodyPr/>
    <a:lstStyle/>
    <a:p>
      <a:pPr>
        <a:defRPr/>
      </a:pPr>
      <a:endParaRPr lang="lv-LV"/>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Sheet1!$C$56:$C$60</c:f>
              <c:numCache>
                <c:formatCode>General</c:formatCode>
                <c:ptCount val="5"/>
                <c:pt idx="0">
                  <c:v>2021</c:v>
                </c:pt>
                <c:pt idx="1">
                  <c:v>2022</c:v>
                </c:pt>
                <c:pt idx="2">
                  <c:v>2023</c:v>
                </c:pt>
                <c:pt idx="3">
                  <c:v>2024</c:v>
                </c:pt>
                <c:pt idx="4">
                  <c:v>2025</c:v>
                </c:pt>
              </c:numCache>
            </c:numRef>
          </c:cat>
          <c:val>
            <c:numRef>
              <c:f>Sheet1!$D$56:$D$60</c:f>
              <c:numCache>
                <c:formatCode>General</c:formatCode>
                <c:ptCount val="5"/>
                <c:pt idx="0">
                  <c:v>9247</c:v>
                </c:pt>
                <c:pt idx="1">
                  <c:v>9545</c:v>
                </c:pt>
                <c:pt idx="2">
                  <c:v>9900</c:v>
                </c:pt>
                <c:pt idx="3">
                  <c:v>11755</c:v>
                </c:pt>
                <c:pt idx="4">
                  <c:v>12474</c:v>
                </c:pt>
              </c:numCache>
            </c:numRef>
          </c:val>
          <c:extLst>
            <c:ext xmlns:c16="http://schemas.microsoft.com/office/drawing/2014/chart" uri="{C3380CC4-5D6E-409C-BE32-E72D297353CC}">
              <c16:uniqueId val="{00000000-2730-498E-B60C-36F89E544EDF}"/>
            </c:ext>
          </c:extLst>
        </c:ser>
        <c:dLbls>
          <c:dLblPos val="outEnd"/>
          <c:showLegendKey val="0"/>
          <c:showVal val="1"/>
          <c:showCatName val="0"/>
          <c:showSerName val="0"/>
          <c:showPercent val="0"/>
          <c:showBubbleSize val="0"/>
        </c:dLbls>
        <c:gapWidth val="80"/>
        <c:overlap val="25"/>
        <c:axId val="335641280"/>
        <c:axId val="335638880"/>
      </c:barChart>
      <c:catAx>
        <c:axId val="335641280"/>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2400" b="1" i="0" u="none" strike="noStrike" kern="1200" cap="none" spc="20" normalizeH="0" baseline="0">
                <a:solidFill>
                  <a:schemeClr val="tx1">
                    <a:lumMod val="65000"/>
                    <a:lumOff val="35000"/>
                  </a:schemeClr>
                </a:solidFill>
                <a:latin typeface="+mn-lt"/>
                <a:ea typeface="+mn-ea"/>
                <a:cs typeface="+mn-cs"/>
              </a:defRPr>
            </a:pPr>
            <a:endParaRPr lang="lv-LV"/>
          </a:p>
        </c:txPr>
        <c:crossAx val="335638880"/>
        <c:crosses val="autoZero"/>
        <c:auto val="1"/>
        <c:lblAlgn val="ctr"/>
        <c:lblOffset val="100"/>
        <c:noMultiLvlLbl val="0"/>
      </c:catAx>
      <c:valAx>
        <c:axId val="335638880"/>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lv-LV"/>
          </a:p>
        </c:txPr>
        <c:crossAx val="3356412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lv-LV"/>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118468518665925"/>
          <c:y val="8.261543294448713E-2"/>
          <c:w val="0.59763062962668156"/>
          <c:h val="0.82582892702555966"/>
        </c:manualLayout>
      </c:layout>
      <c:pieChart>
        <c:varyColors val="1"/>
        <c:ser>
          <c:idx val="0"/>
          <c:order val="0"/>
          <c:dPt>
            <c:idx val="0"/>
            <c:bubble3D val="0"/>
            <c:spPr>
              <a:solidFill>
                <a:srgbClr val="002060"/>
              </a:solidFill>
              <a:ln w="19050">
                <a:solidFill>
                  <a:schemeClr val="lt1"/>
                </a:solidFill>
              </a:ln>
              <a:effectLst/>
            </c:spPr>
            <c:extLst>
              <c:ext xmlns:c16="http://schemas.microsoft.com/office/drawing/2014/chart" uri="{C3380CC4-5D6E-409C-BE32-E72D297353CC}">
                <c16:uniqueId val="{00000001-1B14-461B-8BBA-0C2FCFE045AB}"/>
              </c:ext>
            </c:extLst>
          </c:dPt>
          <c:dPt>
            <c:idx val="1"/>
            <c:bubble3D val="0"/>
            <c:spPr>
              <a:solidFill>
                <a:srgbClr val="98012E"/>
              </a:solidFill>
              <a:ln w="19050">
                <a:solidFill>
                  <a:schemeClr val="lt1"/>
                </a:solidFill>
              </a:ln>
              <a:effectLst/>
            </c:spPr>
            <c:extLst>
              <c:ext xmlns:c16="http://schemas.microsoft.com/office/drawing/2014/chart" uri="{C3380CC4-5D6E-409C-BE32-E72D297353CC}">
                <c16:uniqueId val="{00000003-1B14-461B-8BBA-0C2FCFE045AB}"/>
              </c:ext>
            </c:extLst>
          </c:dPt>
          <c:dPt>
            <c:idx val="2"/>
            <c:bubble3D val="0"/>
            <c:spPr>
              <a:solidFill>
                <a:schemeClr val="tx2">
                  <a:lumMod val="50000"/>
                  <a:lumOff val="50000"/>
                </a:schemeClr>
              </a:solidFill>
              <a:ln w="19050">
                <a:solidFill>
                  <a:schemeClr val="lt1"/>
                </a:solidFill>
              </a:ln>
              <a:effectLst/>
            </c:spPr>
            <c:extLst>
              <c:ext xmlns:c16="http://schemas.microsoft.com/office/drawing/2014/chart" uri="{C3380CC4-5D6E-409C-BE32-E72D297353CC}">
                <c16:uniqueId val="{00000005-1B14-461B-8BBA-0C2FCFE045AB}"/>
              </c:ext>
            </c:extLst>
          </c:dPt>
          <c:dPt>
            <c:idx val="3"/>
            <c:bubble3D val="0"/>
            <c:spPr>
              <a:solidFill>
                <a:srgbClr val="822642"/>
              </a:solidFill>
              <a:ln w="19050">
                <a:solidFill>
                  <a:schemeClr val="lt1"/>
                </a:solidFill>
              </a:ln>
              <a:effectLst/>
            </c:spPr>
            <c:extLst>
              <c:ext xmlns:c16="http://schemas.microsoft.com/office/drawing/2014/chart" uri="{C3380CC4-5D6E-409C-BE32-E72D297353CC}">
                <c16:uniqueId val="{00000007-1B14-461B-8BBA-0C2FCFE045AB}"/>
              </c:ext>
            </c:extLst>
          </c:dPt>
          <c:dPt>
            <c:idx val="4"/>
            <c:bubble3D val="0"/>
            <c:spPr>
              <a:solidFill>
                <a:schemeClr val="bg2">
                  <a:lumMod val="50000"/>
                </a:schemeClr>
              </a:solidFill>
              <a:ln w="19050">
                <a:solidFill>
                  <a:schemeClr val="lt1"/>
                </a:solidFill>
              </a:ln>
              <a:effectLst/>
            </c:spPr>
            <c:extLst>
              <c:ext xmlns:c16="http://schemas.microsoft.com/office/drawing/2014/chart" uri="{C3380CC4-5D6E-409C-BE32-E72D297353CC}">
                <c16:uniqueId val="{00000009-1B14-461B-8BBA-0C2FCFE045AB}"/>
              </c:ext>
            </c:extLst>
          </c:dPt>
          <c:dPt>
            <c:idx val="5"/>
            <c:bubble3D val="0"/>
            <c:spPr>
              <a:solidFill>
                <a:schemeClr val="accent2">
                  <a:lumMod val="20000"/>
                  <a:lumOff val="80000"/>
                </a:schemeClr>
              </a:solidFill>
              <a:ln w="19050">
                <a:solidFill>
                  <a:schemeClr val="lt1"/>
                </a:solidFill>
              </a:ln>
              <a:effectLst/>
            </c:spPr>
            <c:extLst>
              <c:ext xmlns:c16="http://schemas.microsoft.com/office/drawing/2014/chart" uri="{C3380CC4-5D6E-409C-BE32-E72D297353CC}">
                <c16:uniqueId val="{0000000B-1B14-461B-8BBA-0C2FCFE045AB}"/>
              </c:ext>
            </c:extLst>
          </c:dPt>
          <c:dLbls>
            <c:dLbl>
              <c:idx val="0"/>
              <c:layout>
                <c:manualLayout>
                  <c:x val="-0.11001967080389842"/>
                  <c:y val="-0.11319688895984915"/>
                </c:manualLayout>
              </c:layout>
              <c:tx>
                <c:rich>
                  <a:bodyPr rot="0" spcFirstLastPara="1" vertOverflow="ellipsis" vert="horz" wrap="square" lIns="38100" tIns="19050" rIns="38100" bIns="19050" anchor="ctr" anchorCtr="1">
                    <a:noAutofit/>
                  </a:bodyPr>
                  <a:lstStyle/>
                  <a:p>
                    <a:pPr>
                      <a:defRPr sz="2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r>
                      <a:rPr lang="en-US" b="1" baseline="0" err="1"/>
                      <a:t>Zviedrija</a:t>
                    </a:r>
                    <a:r>
                      <a:rPr lang="en-US" baseline="0"/>
                      <a:t>
</a:t>
                    </a:r>
                    <a:fld id="{FEB49D6D-AA4D-4055-8FFD-355CC801EAA5}" type="PERCENTAGE">
                      <a:rPr lang="en-US" sz="4000" baseline="0"/>
                      <a:pPr>
                        <a:defRPr sz="2400" b="1">
                          <a:latin typeface="Arial" panose="020B0604020202020204" pitchFamily="34" charset="0"/>
                          <a:cs typeface="Arial" panose="020B0604020202020204" pitchFamily="34" charset="0"/>
                        </a:defRPr>
                      </a:pPr>
                      <a:t>[PERCENTAGE]</a:t>
                    </a:fld>
                    <a:endParaRPr lang="en-US" baseline="0"/>
                  </a:p>
                </c:rich>
              </c:tx>
              <c:spPr>
                <a:noFill/>
                <a:ln>
                  <a:noFill/>
                </a:ln>
                <a:effectLst/>
              </c:spPr>
              <c:txPr>
                <a:bodyPr rot="0" spcFirstLastPara="1" vertOverflow="ellipsis" vert="horz" wrap="square" lIns="38100" tIns="19050" rIns="38100" bIns="19050" anchor="ctr" anchorCtr="1">
                  <a:noAutofit/>
                </a:bodyPr>
                <a:lstStyle/>
                <a:p>
                  <a:pPr>
                    <a:defRPr sz="2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lv-LV"/>
                </a:p>
              </c:txPr>
              <c:showLegendKey val="0"/>
              <c:showVal val="0"/>
              <c:showCatName val="1"/>
              <c:showSerName val="0"/>
              <c:showPercent val="1"/>
              <c:showBubbleSize val="0"/>
              <c:extLst>
                <c:ext xmlns:c15="http://schemas.microsoft.com/office/drawing/2012/chart" uri="{CE6537A1-D6FC-4f65-9D91-7224C49458BB}">
                  <c15:layout>
                    <c:manualLayout>
                      <c:w val="0.21837970871116075"/>
                      <c:h val="0.19081288008504435"/>
                    </c:manualLayout>
                  </c15:layout>
                  <c15:dlblFieldTable/>
                  <c15:showDataLabelsRange val="0"/>
                </c:ext>
                <c:ext xmlns:c16="http://schemas.microsoft.com/office/drawing/2014/chart" uri="{C3380CC4-5D6E-409C-BE32-E72D297353CC}">
                  <c16:uniqueId val="{00000001-1B14-461B-8BBA-0C2FCFE045AB}"/>
                </c:ext>
              </c:extLst>
            </c:dLbl>
            <c:dLbl>
              <c:idx val="1"/>
              <c:layout>
                <c:manualLayout>
                  <c:x val="-7.4423946750462747E-3"/>
                  <c:y val="-3.3444843429650151E-2"/>
                </c:manualLayout>
              </c:layout>
              <c:tx>
                <c:rich>
                  <a:bodyPr rot="0" spcFirstLastPara="1" vertOverflow="ellipsis" vert="horz" wrap="square" lIns="38100" tIns="19050" rIns="38100" bIns="19050" anchor="ctr" anchorCtr="1">
                    <a:noAutofit/>
                  </a:bodyPr>
                  <a:lstStyle/>
                  <a:p>
                    <a:pPr>
                      <a:defRPr sz="2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r>
                      <a:rPr lang="en-US" baseline="0" err="1"/>
                      <a:t>Vācija</a:t>
                    </a:r>
                    <a:r>
                      <a:rPr lang="en-US" baseline="0"/>
                      <a:t>
</a:t>
                    </a:r>
                    <a:fld id="{C8BA72CA-D3CE-49D1-BDA1-90A886DF208F}" type="PERCENTAGE">
                      <a:rPr lang="en-US" sz="4000" baseline="0"/>
                      <a:pPr>
                        <a:defRPr sz="2400" b="1">
                          <a:latin typeface="Arial" panose="020B0604020202020204" pitchFamily="34" charset="0"/>
                          <a:cs typeface="Arial" panose="020B0604020202020204" pitchFamily="34" charset="0"/>
                        </a:defRPr>
                      </a:pPr>
                      <a:t>[PERCENTAGE]</a:t>
                    </a:fld>
                    <a:endParaRPr lang="en-US" baseline="0"/>
                  </a:p>
                </c:rich>
              </c:tx>
              <c:spPr>
                <a:noFill/>
                <a:ln>
                  <a:noFill/>
                </a:ln>
                <a:effectLst/>
              </c:spPr>
              <c:txPr>
                <a:bodyPr rot="0" spcFirstLastPara="1" vertOverflow="ellipsis" vert="horz" wrap="square" lIns="38100" tIns="19050" rIns="38100" bIns="19050" anchor="ctr" anchorCtr="1">
                  <a:noAutofit/>
                </a:bodyPr>
                <a:lstStyle/>
                <a:p>
                  <a:pPr>
                    <a:defRPr sz="2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lv-LV"/>
                </a:p>
              </c:txPr>
              <c:showLegendKey val="0"/>
              <c:showVal val="0"/>
              <c:showCatName val="1"/>
              <c:showSerName val="0"/>
              <c:showPercent val="1"/>
              <c:showBubbleSize val="0"/>
              <c:extLst>
                <c:ext xmlns:c15="http://schemas.microsoft.com/office/drawing/2012/chart" uri="{CE6537A1-D6FC-4f65-9D91-7224C49458BB}">
                  <c15:layout>
                    <c:manualLayout>
                      <c:w val="0.23155382125627411"/>
                      <c:h val="0.19240120844777725"/>
                    </c:manualLayout>
                  </c15:layout>
                  <c15:dlblFieldTable/>
                  <c15:showDataLabelsRange val="0"/>
                </c:ext>
                <c:ext xmlns:c16="http://schemas.microsoft.com/office/drawing/2014/chart" uri="{C3380CC4-5D6E-409C-BE32-E72D297353CC}">
                  <c16:uniqueId val="{00000003-1B14-461B-8BBA-0C2FCFE045AB}"/>
                </c:ext>
              </c:extLst>
            </c:dLbl>
            <c:dLbl>
              <c:idx val="2"/>
              <c:layout>
                <c:manualLayout>
                  <c:x val="0.10046315229508325"/>
                  <c:y val="7.5778046088923025E-3"/>
                </c:manualLayout>
              </c:layout>
              <c:tx>
                <c:rich>
                  <a:bodyPr/>
                  <a:lstStyle/>
                  <a:p>
                    <a:r>
                      <a:rPr lang="en-US" baseline="0" err="1"/>
                      <a:t>Somija</a:t>
                    </a:r>
                    <a:r>
                      <a:rPr lang="en-US" baseline="0"/>
                      <a:t>
</a:t>
                    </a:r>
                    <a:fld id="{3C8AFADE-F9AC-4B49-B07A-7EC230B0A691}" type="PERCENTAGE">
                      <a:rPr lang="en-US" sz="4000" baseline="0"/>
                      <a:pPr/>
                      <a:t>[PERCENTAGE]</a:t>
                    </a:fld>
                    <a:endParaRPr lang="en-US" baseline="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1B14-461B-8BBA-0C2FCFE045AB}"/>
                </c:ext>
              </c:extLst>
            </c:dLbl>
            <c:dLbl>
              <c:idx val="3"/>
              <c:layout>
                <c:manualLayout>
                  <c:x val="6.8261943421368465E-3"/>
                  <c:y val="2.9326322115490321E-2"/>
                </c:manualLayout>
              </c:layout>
              <c:tx>
                <c:rich>
                  <a:bodyPr/>
                  <a:lstStyle/>
                  <a:p>
                    <a:r>
                      <a:rPr lang="lv-LV" b="1"/>
                      <a:t>Norvēģija</a:t>
                    </a:r>
                    <a:endParaRPr lang="lv-LV" sz="4400" baseline="0"/>
                  </a:p>
                  <a:p>
                    <a:r>
                      <a:rPr lang="lv-LV" sz="4400" baseline="0"/>
                      <a:t>  </a:t>
                    </a:r>
                    <a:fld id="{393CE4B3-0993-4A2D-9113-358D4B130F49}" type="PERCENTAGE">
                      <a:rPr lang="en-US" sz="4000" baseline="0" smtClean="0"/>
                      <a:pPr/>
                      <a:t>[PERCENTAGE]</a:t>
                    </a:fld>
                    <a:endParaRPr lang="lv-LV" sz="4400" baseline="0"/>
                  </a:p>
                </c:rich>
              </c:tx>
              <c:showLegendKey val="0"/>
              <c:showVal val="0"/>
              <c:showCatName val="1"/>
              <c:showSerName val="0"/>
              <c:showPercent val="1"/>
              <c:showBubbleSize val="0"/>
              <c:extLst>
                <c:ext xmlns:c15="http://schemas.microsoft.com/office/drawing/2012/chart" uri="{CE6537A1-D6FC-4f65-9D91-7224C49458BB}">
                  <c15:layout>
                    <c:manualLayout>
                      <c:w val="0.23107735160859386"/>
                      <c:h val="0.25256086245584031"/>
                    </c:manualLayout>
                  </c15:layout>
                  <c15:dlblFieldTable/>
                  <c15:showDataLabelsRange val="0"/>
                </c:ext>
                <c:ext xmlns:c16="http://schemas.microsoft.com/office/drawing/2014/chart" uri="{C3380CC4-5D6E-409C-BE32-E72D297353CC}">
                  <c16:uniqueId val="{00000007-1B14-461B-8BBA-0C2FCFE045AB}"/>
                </c:ext>
              </c:extLst>
            </c:dLbl>
            <c:dLbl>
              <c:idx val="4"/>
              <c:layout>
                <c:manualLayout>
                  <c:x val="1.9779685153495687E-2"/>
                  <c:y val="-2.9242355083376446E-2"/>
                </c:manualLayout>
              </c:layout>
              <c:tx>
                <c:rich>
                  <a:bodyPr/>
                  <a:lstStyle/>
                  <a:p>
                    <a:r>
                      <a:rPr lang="en-US" baseline="0" err="1"/>
                      <a:t>Itālija</a:t>
                    </a:r>
                    <a:r>
                      <a:rPr lang="en-US" baseline="0"/>
                      <a:t>
</a:t>
                    </a:r>
                    <a:fld id="{1C78DB20-35CC-4A0B-9C7A-CEDF43773985}" type="PERCENTAGE">
                      <a:rPr lang="en-US" sz="4000" baseline="0" smtClean="0"/>
                      <a:pPr/>
                      <a:t>[PERCENTAGE]</a:t>
                    </a:fld>
                    <a:endParaRPr lang="en-US" baseline="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1B14-461B-8BBA-0C2FCFE045AB}"/>
                </c:ext>
              </c:extLst>
            </c:dLbl>
            <c:dLbl>
              <c:idx val="5"/>
              <c:layout>
                <c:manualLayout>
                  <c:x val="0.1504824944588041"/>
                  <c:y val="0"/>
                </c:manualLayout>
              </c:layout>
              <c:tx>
                <c:rich>
                  <a:bodyPr rot="0" spcFirstLastPara="1" vertOverflow="ellipsis" vert="horz" wrap="square" lIns="38100" tIns="19050" rIns="38100" bIns="19050" anchor="ctr" anchorCtr="1">
                    <a:noAutofit/>
                  </a:bodyPr>
                  <a:lstStyle/>
                  <a:p>
                    <a:pPr>
                      <a:defRPr sz="2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r>
                      <a:rPr lang="en-US" sz="1800" b="1" baseline="0" err="1"/>
                      <a:t>Citas</a:t>
                    </a:r>
                    <a:r>
                      <a:rPr lang="en-US" sz="1800" b="1" baseline="0"/>
                      <a:t> </a:t>
                    </a:r>
                    <a:r>
                      <a:rPr lang="en-US" sz="1800" b="1" baseline="0" err="1"/>
                      <a:t>valstis</a:t>
                    </a:r>
                    <a:r>
                      <a:rPr lang="en-US" baseline="0"/>
                      <a:t>
</a:t>
                    </a:r>
                    <a:fld id="{2A84E36D-C2DD-4D71-A84E-34D687E153A8}" type="PERCENTAGE">
                      <a:rPr lang="en-US" sz="4000" baseline="0"/>
                      <a:pPr>
                        <a:defRPr sz="2400" b="1">
                          <a:latin typeface="Arial" panose="020B0604020202020204" pitchFamily="34" charset="0"/>
                          <a:cs typeface="Arial" panose="020B0604020202020204" pitchFamily="34" charset="0"/>
                        </a:defRPr>
                      </a:pPr>
                      <a:t>[PERCENTAGE]</a:t>
                    </a:fld>
                    <a:endParaRPr lang="en-US" baseline="0"/>
                  </a:p>
                </c:rich>
              </c:tx>
              <c:spPr>
                <a:noFill/>
                <a:ln>
                  <a:noFill/>
                </a:ln>
                <a:effectLst/>
              </c:spPr>
              <c:txPr>
                <a:bodyPr rot="0" spcFirstLastPara="1" vertOverflow="ellipsis" vert="horz" wrap="square" lIns="38100" tIns="19050" rIns="38100" bIns="19050" anchor="ctr" anchorCtr="1">
                  <a:noAutofit/>
                </a:bodyPr>
                <a:lstStyle/>
                <a:p>
                  <a:pPr>
                    <a:defRPr sz="2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lv-LV"/>
                </a:p>
              </c:txPr>
              <c:showLegendKey val="0"/>
              <c:showVal val="0"/>
              <c:showCatName val="1"/>
              <c:showSerName val="0"/>
              <c:showPercent val="1"/>
              <c:showBubbleSize val="0"/>
              <c:extLst>
                <c:ext xmlns:c15="http://schemas.microsoft.com/office/drawing/2012/chart" uri="{CE6537A1-D6FC-4f65-9D91-7224C49458BB}">
                  <c15:layout>
                    <c:manualLayout>
                      <c:w val="0.30505840197024392"/>
                      <c:h val="0.21764008279818287"/>
                    </c:manualLayout>
                  </c15:layout>
                  <c15:dlblFieldTable/>
                  <c15:showDataLabelsRange val="0"/>
                </c:ext>
                <c:ext xmlns:c16="http://schemas.microsoft.com/office/drawing/2014/chart" uri="{C3380CC4-5D6E-409C-BE32-E72D297353CC}">
                  <c16:uniqueId val="{0000000B-1B14-461B-8BBA-0C2FCFE045AB}"/>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lv-LV"/>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Sheet1!$B$3:$B$8</c:f>
              <c:strCache>
                <c:ptCount val="6"/>
                <c:pt idx="0">
                  <c:v>Zviedrija</c:v>
                </c:pt>
                <c:pt idx="1">
                  <c:v>Vācija</c:v>
                </c:pt>
                <c:pt idx="2">
                  <c:v>Somija</c:v>
                </c:pt>
                <c:pt idx="3">
                  <c:v>Norvēģija</c:v>
                </c:pt>
                <c:pt idx="4">
                  <c:v>Itālija</c:v>
                </c:pt>
                <c:pt idx="5">
                  <c:v>Citas valstis</c:v>
                </c:pt>
              </c:strCache>
            </c:strRef>
          </c:cat>
          <c:val>
            <c:numRef>
              <c:f>Sheet1!$C$3:$C$8</c:f>
              <c:numCache>
                <c:formatCode>0.00%</c:formatCode>
                <c:ptCount val="6"/>
                <c:pt idx="0">
                  <c:v>0.32</c:v>
                </c:pt>
                <c:pt idx="1">
                  <c:v>0.18</c:v>
                </c:pt>
                <c:pt idx="2">
                  <c:v>0.15</c:v>
                </c:pt>
                <c:pt idx="3">
                  <c:v>0.12</c:v>
                </c:pt>
                <c:pt idx="4" formatCode="0%">
                  <c:v>3.3000000000000002E-2</c:v>
                </c:pt>
                <c:pt idx="5">
                  <c:v>0.2</c:v>
                </c:pt>
              </c:numCache>
            </c:numRef>
          </c:val>
          <c:extLst>
            <c:ext xmlns:c16="http://schemas.microsoft.com/office/drawing/2014/chart" uri="{C3380CC4-5D6E-409C-BE32-E72D297353CC}">
              <c16:uniqueId val="{0000000C-1B14-461B-8BBA-0C2FCFE045AB}"/>
            </c:ext>
          </c:extLst>
        </c:ser>
        <c:dLbls>
          <c:showLegendKey val="0"/>
          <c:showVal val="0"/>
          <c:showCatName val="1"/>
          <c:showSerName val="0"/>
          <c:showPercent val="1"/>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0"/>
          <c:order val="0"/>
          <c:spPr>
            <a:solidFill>
              <a:srgbClr val="002060"/>
            </a:soli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Arial" panose="020B0604020202020204" pitchFamily="34" charset="0"/>
                    <a:ea typeface="+mn-ea"/>
                    <a:cs typeface="Arial" panose="020B0604020202020204" pitchFamily="34" charset="0"/>
                  </a:defRPr>
                </a:pPr>
                <a:endParaRPr lang="lv-LV"/>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Sheet1!$B$28:$B$32</c:f>
              <c:numCache>
                <c:formatCode>General</c:formatCode>
                <c:ptCount val="5"/>
                <c:pt idx="0">
                  <c:v>2020</c:v>
                </c:pt>
                <c:pt idx="1">
                  <c:v>2021</c:v>
                </c:pt>
                <c:pt idx="2">
                  <c:v>2022</c:v>
                </c:pt>
                <c:pt idx="3">
                  <c:v>2023</c:v>
                </c:pt>
                <c:pt idx="4">
                  <c:v>2024</c:v>
                </c:pt>
              </c:numCache>
            </c:numRef>
          </c:cat>
          <c:val>
            <c:numRef>
              <c:f>Sheet1!$C$28:$C$32</c:f>
              <c:numCache>
                <c:formatCode>General</c:formatCode>
                <c:ptCount val="5"/>
                <c:pt idx="0">
                  <c:v>101</c:v>
                </c:pt>
                <c:pt idx="1">
                  <c:v>98</c:v>
                </c:pt>
                <c:pt idx="2">
                  <c:v>122</c:v>
                </c:pt>
                <c:pt idx="3">
                  <c:v>111</c:v>
                </c:pt>
                <c:pt idx="4">
                  <c:v>130</c:v>
                </c:pt>
              </c:numCache>
            </c:numRef>
          </c:val>
          <c:extLst>
            <c:ext xmlns:c16="http://schemas.microsoft.com/office/drawing/2014/chart" uri="{C3380CC4-5D6E-409C-BE32-E72D297353CC}">
              <c16:uniqueId val="{00000000-637C-4E3D-9FEF-5909C2A481E7}"/>
            </c:ext>
          </c:extLst>
        </c:ser>
        <c:dLbls>
          <c:dLblPos val="inEnd"/>
          <c:showLegendKey val="0"/>
          <c:showVal val="1"/>
          <c:showCatName val="0"/>
          <c:showSerName val="0"/>
          <c:showPercent val="0"/>
          <c:showBubbleSize val="0"/>
        </c:dLbls>
        <c:gapWidth val="41"/>
        <c:axId val="1012289888"/>
        <c:axId val="1343012048"/>
      </c:barChart>
      <c:catAx>
        <c:axId val="101228988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dk1">
                    <a:lumMod val="65000"/>
                    <a:lumOff val="35000"/>
                  </a:schemeClr>
                </a:solidFill>
                <a:effectLst/>
                <a:latin typeface="Arial" panose="020B0604020202020204" pitchFamily="34" charset="0"/>
                <a:ea typeface="+mn-ea"/>
                <a:cs typeface="Arial" panose="020B0604020202020204" pitchFamily="34" charset="0"/>
              </a:defRPr>
            </a:pPr>
            <a:endParaRPr lang="lv-LV"/>
          </a:p>
        </c:txPr>
        <c:crossAx val="1343012048"/>
        <c:crosses val="autoZero"/>
        <c:auto val="1"/>
        <c:lblAlgn val="ctr"/>
        <c:lblOffset val="100"/>
        <c:noMultiLvlLbl val="0"/>
      </c:catAx>
      <c:valAx>
        <c:axId val="1343012048"/>
        <c:scaling>
          <c:orientation val="minMax"/>
        </c:scaling>
        <c:delete val="1"/>
        <c:axPos val="l"/>
        <c:numFmt formatCode="General" sourceLinked="1"/>
        <c:majorTickMark val="none"/>
        <c:minorTickMark val="none"/>
        <c:tickLblPos val="nextTo"/>
        <c:crossAx val="1012289888"/>
        <c:crosses val="autoZero"/>
        <c:crossBetween val="between"/>
      </c:valAx>
      <c:spPr>
        <a:noFill/>
        <a:ln w="25400">
          <a:noFill/>
        </a:ln>
        <a:effectLst/>
      </c:spPr>
    </c:plotArea>
    <c:plotVisOnly val="1"/>
    <c:dispBlanksAs val="gap"/>
    <c:showDLblsOverMax val="0"/>
  </c:chart>
  <c:spPr>
    <a:noFill/>
    <a:ln w="9525" cap="flat" cmpd="sng" algn="ctr">
      <a:noFill/>
      <a:round/>
    </a:ln>
    <a:effectLst/>
  </c:spPr>
  <c:txPr>
    <a:bodyPr/>
    <a:lstStyle/>
    <a:p>
      <a:pPr>
        <a:defRPr/>
      </a:pPr>
      <a:endParaRPr lang="lv-LV"/>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v>Realizēts</c:v>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lv-LV"/>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Sheet1!$B$27:$B$29</c:f>
              <c:numCache>
                <c:formatCode>General</c:formatCode>
                <c:ptCount val="3"/>
                <c:pt idx="0">
                  <c:v>2023</c:v>
                </c:pt>
                <c:pt idx="1">
                  <c:v>2024</c:v>
                </c:pt>
                <c:pt idx="2">
                  <c:v>2025</c:v>
                </c:pt>
              </c:numCache>
            </c:numRef>
          </c:cat>
          <c:val>
            <c:numRef>
              <c:f>Sheet1!$C$27:$C$29</c:f>
              <c:numCache>
                <c:formatCode>General</c:formatCode>
                <c:ptCount val="3"/>
                <c:pt idx="0">
                  <c:v>4998</c:v>
                </c:pt>
                <c:pt idx="1">
                  <c:v>7581</c:v>
                </c:pt>
                <c:pt idx="2">
                  <c:v>5626</c:v>
                </c:pt>
              </c:numCache>
            </c:numRef>
          </c:val>
          <c:extLst>
            <c:ext xmlns:c16="http://schemas.microsoft.com/office/drawing/2014/chart" uri="{C3380CC4-5D6E-409C-BE32-E72D297353CC}">
              <c16:uniqueId val="{00000000-1B96-4C42-80A7-9E592C8F4EAF}"/>
            </c:ext>
          </c:extLst>
        </c:ser>
        <c:ser>
          <c:idx val="1"/>
          <c:order val="1"/>
          <c:tx>
            <c:v>Prognoze</c:v>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2"/>
              <c:layout>
                <c:manualLayout>
                  <c:x val="1.0540385966104065E-16"/>
                  <c:y val="-1.408315269991155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CAF-477C-AD51-9D266912AB88}"/>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2"/>
                    </a:solidFill>
                    <a:latin typeface="+mn-lt"/>
                    <a:ea typeface="+mn-ea"/>
                    <a:cs typeface="+mn-cs"/>
                  </a:defRPr>
                </a:pPr>
                <a:endParaRPr lang="lv-LV"/>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Sheet1!$B$27:$B$29</c:f>
              <c:numCache>
                <c:formatCode>General</c:formatCode>
                <c:ptCount val="3"/>
                <c:pt idx="0">
                  <c:v>2023</c:v>
                </c:pt>
                <c:pt idx="1">
                  <c:v>2024</c:v>
                </c:pt>
                <c:pt idx="2">
                  <c:v>2025</c:v>
                </c:pt>
              </c:numCache>
            </c:numRef>
          </c:cat>
          <c:val>
            <c:numRef>
              <c:f>Sheet1!$D$27:$D$29</c:f>
              <c:numCache>
                <c:formatCode>General</c:formatCode>
                <c:ptCount val="3"/>
                <c:pt idx="2">
                  <c:v>2118</c:v>
                </c:pt>
              </c:numCache>
            </c:numRef>
          </c:val>
          <c:extLst>
            <c:ext xmlns:c16="http://schemas.microsoft.com/office/drawing/2014/chart" uri="{C3380CC4-5D6E-409C-BE32-E72D297353CC}">
              <c16:uniqueId val="{00000002-9CAF-477C-AD51-9D266912AB88}"/>
            </c:ext>
          </c:extLst>
        </c:ser>
        <c:dLbls>
          <c:dLblPos val="inEnd"/>
          <c:showLegendKey val="0"/>
          <c:showVal val="1"/>
          <c:showCatName val="0"/>
          <c:showSerName val="0"/>
          <c:showPercent val="0"/>
          <c:showBubbleSize val="0"/>
        </c:dLbls>
        <c:gapWidth val="100"/>
        <c:overlap val="100"/>
        <c:axId val="1012289888"/>
        <c:axId val="1343012048"/>
      </c:barChart>
      <c:catAx>
        <c:axId val="101228988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lv-LV"/>
          </a:p>
        </c:txPr>
        <c:crossAx val="1343012048"/>
        <c:crosses val="autoZero"/>
        <c:auto val="0"/>
        <c:lblAlgn val="ctr"/>
        <c:lblOffset val="100"/>
        <c:noMultiLvlLbl val="0"/>
      </c:catAx>
      <c:valAx>
        <c:axId val="1343012048"/>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0122898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lv-LV"/>
        </a:p>
      </c:txPr>
    </c:legend>
    <c:plotVisOnly val="1"/>
    <c:dispBlanksAs val="gap"/>
    <c:showDLblsOverMax val="0"/>
  </c:chart>
  <c:spPr>
    <a:noFill/>
    <a:ln>
      <a:noFill/>
    </a:ln>
    <a:effectLst/>
  </c:spPr>
  <c:txPr>
    <a:bodyPr/>
    <a:lstStyle/>
    <a:p>
      <a:pPr>
        <a:defRPr/>
      </a:pPr>
      <a:endParaRPr lang="lv-LV"/>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Sheet1!$B$260</c:f>
              <c:strCache>
                <c:ptCount val="1"/>
                <c:pt idx="0">
                  <c:v>2022/2023</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Sheet1!$C$259:$E$259</c:f>
              <c:strCache>
                <c:ptCount val="3"/>
                <c:pt idx="0">
                  <c:v>Iebraucošie studenti</c:v>
                </c:pt>
                <c:pt idx="1">
                  <c:v>Izbraucošie studenti</c:v>
                </c:pt>
                <c:pt idx="2">
                  <c:v>Personāla mobilitāte</c:v>
                </c:pt>
              </c:strCache>
            </c:strRef>
          </c:cat>
          <c:val>
            <c:numRef>
              <c:f>Sheet1!$C$260:$E$260</c:f>
              <c:numCache>
                <c:formatCode>General</c:formatCode>
                <c:ptCount val="3"/>
                <c:pt idx="0">
                  <c:v>87</c:v>
                </c:pt>
                <c:pt idx="1">
                  <c:v>140</c:v>
                </c:pt>
                <c:pt idx="2">
                  <c:v>50</c:v>
                </c:pt>
              </c:numCache>
            </c:numRef>
          </c:val>
          <c:extLst>
            <c:ext xmlns:c16="http://schemas.microsoft.com/office/drawing/2014/chart" uri="{C3380CC4-5D6E-409C-BE32-E72D297353CC}">
              <c16:uniqueId val="{00000000-10FD-4B3F-BC4A-AD4FD243315F}"/>
            </c:ext>
          </c:extLst>
        </c:ser>
        <c:ser>
          <c:idx val="1"/>
          <c:order val="1"/>
          <c:tx>
            <c:strRef>
              <c:f>Sheet1!$B$261</c:f>
              <c:strCache>
                <c:ptCount val="1"/>
                <c:pt idx="0">
                  <c:v>2023/2024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Sheet1!$C$259:$E$259</c:f>
              <c:strCache>
                <c:ptCount val="3"/>
                <c:pt idx="0">
                  <c:v>Iebraucošie studenti</c:v>
                </c:pt>
                <c:pt idx="1">
                  <c:v>Izbraucošie studenti</c:v>
                </c:pt>
                <c:pt idx="2">
                  <c:v>Personāla mobilitāte</c:v>
                </c:pt>
              </c:strCache>
            </c:strRef>
          </c:cat>
          <c:val>
            <c:numRef>
              <c:f>Sheet1!$C$261:$E$261</c:f>
              <c:numCache>
                <c:formatCode>General</c:formatCode>
                <c:ptCount val="3"/>
                <c:pt idx="0">
                  <c:v>90</c:v>
                </c:pt>
                <c:pt idx="1">
                  <c:v>152</c:v>
                </c:pt>
                <c:pt idx="2">
                  <c:v>109</c:v>
                </c:pt>
              </c:numCache>
            </c:numRef>
          </c:val>
          <c:extLst>
            <c:ext xmlns:c16="http://schemas.microsoft.com/office/drawing/2014/chart" uri="{C3380CC4-5D6E-409C-BE32-E72D297353CC}">
              <c16:uniqueId val="{00000001-10FD-4B3F-BC4A-AD4FD243315F}"/>
            </c:ext>
          </c:extLst>
        </c:ser>
        <c:ser>
          <c:idx val="2"/>
          <c:order val="2"/>
          <c:tx>
            <c:strRef>
              <c:f>Sheet1!$B$262</c:f>
              <c:strCache>
                <c:ptCount val="1"/>
                <c:pt idx="0">
                  <c:v>2024/2025</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Sheet1!$C$259:$E$259</c:f>
              <c:strCache>
                <c:ptCount val="3"/>
                <c:pt idx="0">
                  <c:v>Iebraucošie studenti</c:v>
                </c:pt>
                <c:pt idx="1">
                  <c:v>Izbraucošie studenti</c:v>
                </c:pt>
                <c:pt idx="2">
                  <c:v>Personāla mobilitāte</c:v>
                </c:pt>
              </c:strCache>
            </c:strRef>
          </c:cat>
          <c:val>
            <c:numRef>
              <c:f>Sheet1!$C$262:$E$262</c:f>
              <c:numCache>
                <c:formatCode>General</c:formatCode>
                <c:ptCount val="3"/>
                <c:pt idx="0">
                  <c:v>79</c:v>
                </c:pt>
                <c:pt idx="1">
                  <c:v>207</c:v>
                </c:pt>
                <c:pt idx="2">
                  <c:v>176</c:v>
                </c:pt>
              </c:numCache>
            </c:numRef>
          </c:val>
          <c:extLst>
            <c:ext xmlns:c16="http://schemas.microsoft.com/office/drawing/2014/chart" uri="{C3380CC4-5D6E-409C-BE32-E72D297353CC}">
              <c16:uniqueId val="{00000002-10FD-4B3F-BC4A-AD4FD243315F}"/>
            </c:ext>
          </c:extLst>
        </c:ser>
        <c:dLbls>
          <c:showLegendKey val="0"/>
          <c:showVal val="1"/>
          <c:showCatName val="0"/>
          <c:showSerName val="0"/>
          <c:showPercent val="0"/>
          <c:showBubbleSize val="0"/>
        </c:dLbls>
        <c:gapWidth val="75"/>
        <c:axId val="2093494367"/>
        <c:axId val="2093498207"/>
      </c:barChart>
      <c:catAx>
        <c:axId val="20934943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lv-LV"/>
          </a:p>
        </c:txPr>
        <c:crossAx val="2093498207"/>
        <c:crosses val="autoZero"/>
        <c:auto val="1"/>
        <c:lblAlgn val="ctr"/>
        <c:lblOffset val="100"/>
        <c:noMultiLvlLbl val="0"/>
      </c:catAx>
      <c:valAx>
        <c:axId val="2093498207"/>
        <c:scaling>
          <c:orientation val="minMax"/>
        </c:scaling>
        <c:delete val="1"/>
        <c:axPos val="l"/>
        <c:numFmt formatCode="General" sourceLinked="1"/>
        <c:majorTickMark val="none"/>
        <c:minorTickMark val="none"/>
        <c:tickLblPos val="nextTo"/>
        <c:crossAx val="20934943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lv-LV"/>
        </a:p>
      </c:txPr>
    </c:legend>
    <c:plotVisOnly val="1"/>
    <c:dispBlanksAs val="gap"/>
    <c:showDLblsOverMax val="0"/>
  </c:chart>
  <c:spPr>
    <a:noFill/>
    <a:ln>
      <a:noFill/>
    </a:ln>
    <a:effectLst/>
  </c:spPr>
  <c:txPr>
    <a:bodyPr/>
    <a:lstStyle/>
    <a:p>
      <a:pPr>
        <a:defRPr/>
      </a:pPr>
      <a:endParaRPr lang="lv-LV"/>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chemeClr val="accent1">
                <a:alpha val="70000"/>
              </a:schemeClr>
            </a:solidFill>
            <a:ln>
              <a:noFill/>
            </a:ln>
            <a:effectLst/>
          </c:spPr>
          <c:invertIfNegative val="0"/>
          <c:dPt>
            <c:idx val="4"/>
            <c:invertIfNegative val="0"/>
            <c:bubble3D val="0"/>
            <c:extLst>
              <c:ext xmlns:c16="http://schemas.microsoft.com/office/drawing/2014/chart" uri="{C3380CC4-5D6E-409C-BE32-E72D297353CC}">
                <c16:uniqueId val="{00000003-0E99-44F6-BA56-E2E698F49827}"/>
              </c:ext>
            </c:extLst>
          </c:dPt>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Sheet1!$A$2:$A$7</c:f>
              <c:numCache>
                <c:formatCode>General</c:formatCode>
                <c:ptCount val="5"/>
                <c:pt idx="0">
                  <c:v>2021</c:v>
                </c:pt>
                <c:pt idx="1">
                  <c:v>2022</c:v>
                </c:pt>
                <c:pt idx="2">
                  <c:v>2023</c:v>
                </c:pt>
                <c:pt idx="3">
                  <c:v>2024</c:v>
                </c:pt>
                <c:pt idx="4">
                  <c:v>2025</c:v>
                </c:pt>
              </c:numCache>
              <c:extLst/>
            </c:numRef>
          </c:cat>
          <c:val>
            <c:numRef>
              <c:f>Sheet1!$B$2:$B$7</c:f>
              <c:numCache>
                <c:formatCode>General</c:formatCode>
                <c:ptCount val="5"/>
                <c:pt idx="0">
                  <c:v>445</c:v>
                </c:pt>
                <c:pt idx="1">
                  <c:v>525</c:v>
                </c:pt>
                <c:pt idx="2">
                  <c:v>527</c:v>
                </c:pt>
                <c:pt idx="3">
                  <c:v>620</c:v>
                </c:pt>
                <c:pt idx="4">
                  <c:v>308</c:v>
                </c:pt>
              </c:numCache>
              <c:extLst/>
            </c:numRef>
          </c:val>
          <c:extLst>
            <c:ext xmlns:c16="http://schemas.microsoft.com/office/drawing/2014/chart" uri="{C3380CC4-5D6E-409C-BE32-E72D297353CC}">
              <c16:uniqueId val="{00000000-0E99-44F6-BA56-E2E698F49827}"/>
            </c:ext>
          </c:extLst>
        </c:ser>
        <c:dLbls>
          <c:showLegendKey val="0"/>
          <c:showVal val="0"/>
          <c:showCatName val="0"/>
          <c:showSerName val="0"/>
          <c:showPercent val="0"/>
          <c:showBubbleSize val="0"/>
        </c:dLbls>
        <c:gapWidth val="80"/>
        <c:overlap val="25"/>
        <c:axId val="511569423"/>
        <c:axId val="511578063"/>
      </c:barChart>
      <c:catAx>
        <c:axId val="511569423"/>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600" b="1" i="0" u="none" strike="noStrike" kern="1200" cap="none" spc="20" normalizeH="0" baseline="0">
                <a:solidFill>
                  <a:schemeClr val="tx1">
                    <a:lumMod val="65000"/>
                    <a:lumOff val="35000"/>
                  </a:schemeClr>
                </a:solidFill>
                <a:latin typeface="+mn-lt"/>
                <a:ea typeface="+mn-ea"/>
                <a:cs typeface="+mn-cs"/>
              </a:defRPr>
            </a:pPr>
            <a:endParaRPr lang="lv-LV"/>
          </a:p>
        </c:txPr>
        <c:crossAx val="511578063"/>
        <c:crosses val="autoZero"/>
        <c:auto val="1"/>
        <c:lblAlgn val="ctr"/>
        <c:lblOffset val="100"/>
        <c:noMultiLvlLbl val="0"/>
      </c:catAx>
      <c:valAx>
        <c:axId val="511578063"/>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lv-LV"/>
          </a:p>
        </c:txPr>
        <c:crossAx val="5115694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withinLinear" id="14">
  <a:schemeClr val="accent1"/>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0BC05B-7A41-4904-BC2A-8AD91CE89D64}" type="doc">
      <dgm:prSet loTypeId="urn:microsoft.com/office/officeart/2008/layout/VerticalCurvedList" loCatId="list" qsTypeId="urn:microsoft.com/office/officeart/2005/8/quickstyle/simple1" qsCatId="simple" csTypeId="urn:microsoft.com/office/officeart/2005/8/colors/accent1_3" csCatId="accent1" phldr="1"/>
      <dgm:spPr/>
      <dgm:t>
        <a:bodyPr/>
        <a:lstStyle/>
        <a:p>
          <a:endParaRPr lang="lv-LV"/>
        </a:p>
      </dgm:t>
    </dgm:pt>
    <dgm:pt modelId="{2F2B41FC-7DF6-42E9-B6AA-ED2E1A8284F8}">
      <dgm:prSet phldrT="[Text]" custT="1"/>
      <dgm:spPr/>
      <dgm:t>
        <a:bodyPr/>
        <a:lstStyle/>
        <a:p>
          <a:r>
            <a:rPr lang="lv-LV" sz="4800">
              <a:latin typeface="Arial" panose="020B0604020202020204" pitchFamily="34" charset="0"/>
              <a:cs typeface="Arial" panose="020B0604020202020204" pitchFamily="34" charset="0"/>
            </a:rPr>
            <a:t>Katedras</a:t>
          </a:r>
        </a:p>
      </dgm:t>
    </dgm:pt>
    <dgm:pt modelId="{A7ED52A2-13E9-4373-936A-1BF89E5F5490}" type="parTrans" cxnId="{8AAAB05E-3F33-4DF8-B9B6-0612AA98C119}">
      <dgm:prSet/>
      <dgm:spPr/>
      <dgm:t>
        <a:bodyPr/>
        <a:lstStyle/>
        <a:p>
          <a:endParaRPr lang="lv-LV"/>
        </a:p>
      </dgm:t>
    </dgm:pt>
    <dgm:pt modelId="{3BC957BB-7B16-46B4-9FEC-75A1D951163D}" type="sibTrans" cxnId="{8AAAB05E-3F33-4DF8-B9B6-0612AA98C119}">
      <dgm:prSet/>
      <dgm:spPr/>
      <dgm:t>
        <a:bodyPr/>
        <a:lstStyle/>
        <a:p>
          <a:endParaRPr lang="lv-LV"/>
        </a:p>
      </dgm:t>
    </dgm:pt>
    <dgm:pt modelId="{EA05050F-A1C8-4FED-9719-BB8A3B848872}">
      <dgm:prSet phldrT="[Text]"/>
      <dgm:spPr/>
      <dgm:t>
        <a:bodyPr/>
        <a:lstStyle/>
        <a:p>
          <a:r>
            <a:rPr lang="lv-LV">
              <a:latin typeface="Arial" panose="020B0604020202020204" pitchFamily="34" charset="0"/>
              <a:cs typeface="Arial" panose="020B0604020202020204" pitchFamily="34" charset="0"/>
            </a:rPr>
            <a:t>Zinātniskās struktūrvienības</a:t>
          </a:r>
        </a:p>
      </dgm:t>
    </dgm:pt>
    <dgm:pt modelId="{55261A49-5262-41D6-BEBA-6A2C31279012}" type="parTrans" cxnId="{0E6D66D6-C109-4BD5-B702-65EE8E6E13D8}">
      <dgm:prSet/>
      <dgm:spPr/>
      <dgm:t>
        <a:bodyPr/>
        <a:lstStyle/>
        <a:p>
          <a:endParaRPr lang="lv-LV"/>
        </a:p>
      </dgm:t>
    </dgm:pt>
    <dgm:pt modelId="{35738366-39CB-45F4-8367-0EDD0E223E67}" type="sibTrans" cxnId="{0E6D66D6-C109-4BD5-B702-65EE8E6E13D8}">
      <dgm:prSet/>
      <dgm:spPr/>
      <dgm:t>
        <a:bodyPr/>
        <a:lstStyle/>
        <a:p>
          <a:endParaRPr lang="lv-LV"/>
        </a:p>
      </dgm:t>
    </dgm:pt>
    <dgm:pt modelId="{D54EEAB7-552F-4228-8BCD-062A4BFFC168}">
      <dgm:prSet phldrT="[Text]"/>
      <dgm:spPr/>
      <dgm:t>
        <a:bodyPr/>
        <a:lstStyle/>
        <a:p>
          <a:r>
            <a:rPr lang="lv-LV">
              <a:latin typeface="Arial" panose="020B0604020202020204" pitchFamily="34" charset="0"/>
              <a:cs typeface="Arial" panose="020B0604020202020204" pitchFamily="34" charset="0"/>
            </a:rPr>
            <a:t>Inovāciju centrs</a:t>
          </a:r>
        </a:p>
      </dgm:t>
    </dgm:pt>
    <dgm:pt modelId="{2F7D1808-482D-4544-80F3-76CBEC0A3A30}" type="parTrans" cxnId="{77B4E00A-4E81-4EFC-A0D6-9EFE47523464}">
      <dgm:prSet/>
      <dgm:spPr/>
      <dgm:t>
        <a:bodyPr/>
        <a:lstStyle/>
        <a:p>
          <a:endParaRPr lang="lv-LV"/>
        </a:p>
      </dgm:t>
    </dgm:pt>
    <dgm:pt modelId="{1BE3EAD2-DA09-4A9B-8CC3-CECD3A2B625B}" type="sibTrans" cxnId="{77B4E00A-4E81-4EFC-A0D6-9EFE47523464}">
      <dgm:prSet/>
      <dgm:spPr/>
      <dgm:t>
        <a:bodyPr/>
        <a:lstStyle/>
        <a:p>
          <a:endParaRPr lang="lv-LV"/>
        </a:p>
      </dgm:t>
    </dgm:pt>
    <dgm:pt modelId="{A864343A-D1A7-4C83-84AA-03423FB0B100}">
      <dgm:prSet phldrT="[Text]" custT="1"/>
      <dgm:spPr/>
      <dgm:t>
        <a:bodyPr/>
        <a:lstStyle/>
        <a:p>
          <a:r>
            <a:rPr lang="lv-LV" sz="4800">
              <a:latin typeface="Arial" panose="020B0604020202020204" pitchFamily="34" charset="0"/>
              <a:cs typeface="Arial" panose="020B0604020202020204" pitchFamily="34" charset="0"/>
            </a:rPr>
            <a:t>Fakultātes</a:t>
          </a:r>
        </a:p>
      </dgm:t>
    </dgm:pt>
    <dgm:pt modelId="{0C9713C8-DDB4-42E5-9844-BB0022C2366A}" type="parTrans" cxnId="{720C65A9-6F22-41A9-ADE3-36E42F1BAC4D}">
      <dgm:prSet/>
      <dgm:spPr/>
      <dgm:t>
        <a:bodyPr/>
        <a:lstStyle/>
        <a:p>
          <a:endParaRPr lang="lv-LV"/>
        </a:p>
      </dgm:t>
    </dgm:pt>
    <dgm:pt modelId="{38C81200-A1B9-4EB9-BACB-DA74EDC00FB3}" type="sibTrans" cxnId="{720C65A9-6F22-41A9-ADE3-36E42F1BAC4D}">
      <dgm:prSet/>
      <dgm:spPr/>
      <dgm:t>
        <a:bodyPr/>
        <a:lstStyle/>
        <a:p>
          <a:endParaRPr lang="lv-LV"/>
        </a:p>
      </dgm:t>
    </dgm:pt>
    <dgm:pt modelId="{56B4A032-606D-41D7-BE17-3D40914E1076}" type="pres">
      <dgm:prSet presAssocID="{340BC05B-7A41-4904-BC2A-8AD91CE89D64}" presName="Name0" presStyleCnt="0">
        <dgm:presLayoutVars>
          <dgm:chMax val="7"/>
          <dgm:chPref val="7"/>
          <dgm:dir/>
        </dgm:presLayoutVars>
      </dgm:prSet>
      <dgm:spPr/>
    </dgm:pt>
    <dgm:pt modelId="{6A5C84B4-EBF4-4795-BB89-1B886248AD47}" type="pres">
      <dgm:prSet presAssocID="{340BC05B-7A41-4904-BC2A-8AD91CE89D64}" presName="Name1" presStyleCnt="0"/>
      <dgm:spPr/>
    </dgm:pt>
    <dgm:pt modelId="{16930E48-5AF5-4EA4-96B2-89E51ECF7B7B}" type="pres">
      <dgm:prSet presAssocID="{340BC05B-7A41-4904-BC2A-8AD91CE89D64}" presName="cycle" presStyleCnt="0"/>
      <dgm:spPr/>
    </dgm:pt>
    <dgm:pt modelId="{9B6C1DB9-979F-48DC-85F3-4AEFD7C6B548}" type="pres">
      <dgm:prSet presAssocID="{340BC05B-7A41-4904-BC2A-8AD91CE89D64}" presName="srcNode" presStyleLbl="node1" presStyleIdx="0" presStyleCnt="4"/>
      <dgm:spPr/>
    </dgm:pt>
    <dgm:pt modelId="{0731EE6D-20A3-46F3-A4FE-15DF84F8A883}" type="pres">
      <dgm:prSet presAssocID="{340BC05B-7A41-4904-BC2A-8AD91CE89D64}" presName="conn" presStyleLbl="parChTrans1D2" presStyleIdx="0" presStyleCnt="1"/>
      <dgm:spPr/>
    </dgm:pt>
    <dgm:pt modelId="{3255428E-9A7F-4027-BA57-CD584D6E9297}" type="pres">
      <dgm:prSet presAssocID="{340BC05B-7A41-4904-BC2A-8AD91CE89D64}" presName="extraNode" presStyleLbl="node1" presStyleIdx="0" presStyleCnt="4"/>
      <dgm:spPr/>
    </dgm:pt>
    <dgm:pt modelId="{505DACF3-5CAE-4C30-AF97-7240CACCA3BA}" type="pres">
      <dgm:prSet presAssocID="{340BC05B-7A41-4904-BC2A-8AD91CE89D64}" presName="dstNode" presStyleLbl="node1" presStyleIdx="0" presStyleCnt="4"/>
      <dgm:spPr/>
    </dgm:pt>
    <dgm:pt modelId="{713D0284-3282-4BCF-B80A-D36780C2BE44}" type="pres">
      <dgm:prSet presAssocID="{2F2B41FC-7DF6-42E9-B6AA-ED2E1A8284F8}" presName="text_1" presStyleLbl="node1" presStyleIdx="0" presStyleCnt="4">
        <dgm:presLayoutVars>
          <dgm:bulletEnabled val="1"/>
        </dgm:presLayoutVars>
      </dgm:prSet>
      <dgm:spPr/>
    </dgm:pt>
    <dgm:pt modelId="{0936E508-5BC7-4863-8434-38DCD9F9CEA5}" type="pres">
      <dgm:prSet presAssocID="{2F2B41FC-7DF6-42E9-B6AA-ED2E1A8284F8}" presName="accent_1" presStyleCnt="0"/>
      <dgm:spPr/>
    </dgm:pt>
    <dgm:pt modelId="{F503B01B-927F-407A-83A2-4065D822DC1C}" type="pres">
      <dgm:prSet presAssocID="{2F2B41FC-7DF6-42E9-B6AA-ED2E1A8284F8}" presName="accentRepeatNode" presStyleLbl="solidFgAcc1" presStyleIdx="0" presStyleCnt="4"/>
      <dgm:spPr/>
    </dgm:pt>
    <dgm:pt modelId="{A496216D-E102-42D8-B0F4-91367C2C81C5}" type="pres">
      <dgm:prSet presAssocID="{A864343A-D1A7-4C83-84AA-03423FB0B100}" presName="text_2" presStyleLbl="node1" presStyleIdx="1" presStyleCnt="4">
        <dgm:presLayoutVars>
          <dgm:bulletEnabled val="1"/>
        </dgm:presLayoutVars>
      </dgm:prSet>
      <dgm:spPr/>
    </dgm:pt>
    <dgm:pt modelId="{6A3BB1C8-FDBD-4DCE-BB61-BCCD8F734E57}" type="pres">
      <dgm:prSet presAssocID="{A864343A-D1A7-4C83-84AA-03423FB0B100}" presName="accent_2" presStyleCnt="0"/>
      <dgm:spPr/>
    </dgm:pt>
    <dgm:pt modelId="{3C870317-4B71-444D-85A4-B80D834DCCCE}" type="pres">
      <dgm:prSet presAssocID="{A864343A-D1A7-4C83-84AA-03423FB0B100}" presName="accentRepeatNode" presStyleLbl="solidFgAcc1" presStyleIdx="1" presStyleCnt="4"/>
      <dgm:spPr/>
    </dgm:pt>
    <dgm:pt modelId="{9E9287CB-0EEC-4580-9296-C60C55C0030C}" type="pres">
      <dgm:prSet presAssocID="{EA05050F-A1C8-4FED-9719-BB8A3B848872}" presName="text_3" presStyleLbl="node1" presStyleIdx="2" presStyleCnt="4">
        <dgm:presLayoutVars>
          <dgm:bulletEnabled val="1"/>
        </dgm:presLayoutVars>
      </dgm:prSet>
      <dgm:spPr/>
    </dgm:pt>
    <dgm:pt modelId="{CC6FB19F-702F-4606-957F-FC66857DA676}" type="pres">
      <dgm:prSet presAssocID="{EA05050F-A1C8-4FED-9719-BB8A3B848872}" presName="accent_3" presStyleCnt="0"/>
      <dgm:spPr/>
    </dgm:pt>
    <dgm:pt modelId="{D7E90E38-93AC-4E4F-9D14-B3F4D09AAE31}" type="pres">
      <dgm:prSet presAssocID="{EA05050F-A1C8-4FED-9719-BB8A3B848872}" presName="accentRepeatNode" presStyleLbl="solidFgAcc1" presStyleIdx="2" presStyleCnt="4"/>
      <dgm:spPr/>
    </dgm:pt>
    <dgm:pt modelId="{72B8B0DF-5B2F-41FD-B123-7D44B218176E}" type="pres">
      <dgm:prSet presAssocID="{D54EEAB7-552F-4228-8BCD-062A4BFFC168}" presName="text_4" presStyleLbl="node1" presStyleIdx="3" presStyleCnt="4">
        <dgm:presLayoutVars>
          <dgm:bulletEnabled val="1"/>
        </dgm:presLayoutVars>
      </dgm:prSet>
      <dgm:spPr/>
    </dgm:pt>
    <dgm:pt modelId="{3DCD33C5-FCFC-41A9-8F89-2E7320BEE0A2}" type="pres">
      <dgm:prSet presAssocID="{D54EEAB7-552F-4228-8BCD-062A4BFFC168}" presName="accent_4" presStyleCnt="0"/>
      <dgm:spPr/>
    </dgm:pt>
    <dgm:pt modelId="{5E3DDA5F-2D38-4790-91F2-80033F203EFB}" type="pres">
      <dgm:prSet presAssocID="{D54EEAB7-552F-4228-8BCD-062A4BFFC168}" presName="accentRepeatNode" presStyleLbl="solidFgAcc1" presStyleIdx="3" presStyleCnt="4"/>
      <dgm:spPr/>
    </dgm:pt>
  </dgm:ptLst>
  <dgm:cxnLst>
    <dgm:cxn modelId="{77B4E00A-4E81-4EFC-A0D6-9EFE47523464}" srcId="{340BC05B-7A41-4904-BC2A-8AD91CE89D64}" destId="{D54EEAB7-552F-4228-8BCD-062A4BFFC168}" srcOrd="3" destOrd="0" parTransId="{2F7D1808-482D-4544-80F3-76CBEC0A3A30}" sibTransId="{1BE3EAD2-DA09-4A9B-8CC3-CECD3A2B625B}"/>
    <dgm:cxn modelId="{B680690C-85B1-4ACE-9136-F07657D9855A}" type="presOf" srcId="{3BC957BB-7B16-46B4-9FEC-75A1D951163D}" destId="{0731EE6D-20A3-46F3-A4FE-15DF84F8A883}" srcOrd="0" destOrd="0" presId="urn:microsoft.com/office/officeart/2008/layout/VerticalCurvedList"/>
    <dgm:cxn modelId="{D7F29D30-F3B5-4C56-A86A-19818B205D25}" type="presOf" srcId="{340BC05B-7A41-4904-BC2A-8AD91CE89D64}" destId="{56B4A032-606D-41D7-BE17-3D40914E1076}" srcOrd="0" destOrd="0" presId="urn:microsoft.com/office/officeart/2008/layout/VerticalCurvedList"/>
    <dgm:cxn modelId="{0968AF33-66B5-4247-BD7E-597C46554527}" type="presOf" srcId="{2F2B41FC-7DF6-42E9-B6AA-ED2E1A8284F8}" destId="{713D0284-3282-4BCF-B80A-D36780C2BE44}" srcOrd="0" destOrd="0" presId="urn:microsoft.com/office/officeart/2008/layout/VerticalCurvedList"/>
    <dgm:cxn modelId="{1FECA13C-5DA6-494C-AD7F-C86CBCF61284}" type="presOf" srcId="{D54EEAB7-552F-4228-8BCD-062A4BFFC168}" destId="{72B8B0DF-5B2F-41FD-B123-7D44B218176E}" srcOrd="0" destOrd="0" presId="urn:microsoft.com/office/officeart/2008/layout/VerticalCurvedList"/>
    <dgm:cxn modelId="{8AAAB05E-3F33-4DF8-B9B6-0612AA98C119}" srcId="{340BC05B-7A41-4904-BC2A-8AD91CE89D64}" destId="{2F2B41FC-7DF6-42E9-B6AA-ED2E1A8284F8}" srcOrd="0" destOrd="0" parTransId="{A7ED52A2-13E9-4373-936A-1BF89E5F5490}" sibTransId="{3BC957BB-7B16-46B4-9FEC-75A1D951163D}"/>
    <dgm:cxn modelId="{1087537E-B2F8-4FDA-99A2-694AFBDE72DF}" type="presOf" srcId="{EA05050F-A1C8-4FED-9719-BB8A3B848872}" destId="{9E9287CB-0EEC-4580-9296-C60C55C0030C}" srcOrd="0" destOrd="0" presId="urn:microsoft.com/office/officeart/2008/layout/VerticalCurvedList"/>
    <dgm:cxn modelId="{FE1C3E92-5BCF-4F85-A086-832E2535FB10}" type="presOf" srcId="{A864343A-D1A7-4C83-84AA-03423FB0B100}" destId="{A496216D-E102-42D8-B0F4-91367C2C81C5}" srcOrd="0" destOrd="0" presId="urn:microsoft.com/office/officeart/2008/layout/VerticalCurvedList"/>
    <dgm:cxn modelId="{720C65A9-6F22-41A9-ADE3-36E42F1BAC4D}" srcId="{340BC05B-7A41-4904-BC2A-8AD91CE89D64}" destId="{A864343A-D1A7-4C83-84AA-03423FB0B100}" srcOrd="1" destOrd="0" parTransId="{0C9713C8-DDB4-42E5-9844-BB0022C2366A}" sibTransId="{38C81200-A1B9-4EB9-BACB-DA74EDC00FB3}"/>
    <dgm:cxn modelId="{0E6D66D6-C109-4BD5-B702-65EE8E6E13D8}" srcId="{340BC05B-7A41-4904-BC2A-8AD91CE89D64}" destId="{EA05050F-A1C8-4FED-9719-BB8A3B848872}" srcOrd="2" destOrd="0" parTransId="{55261A49-5262-41D6-BEBA-6A2C31279012}" sibTransId="{35738366-39CB-45F4-8367-0EDD0E223E67}"/>
    <dgm:cxn modelId="{0A80173E-66C1-4D9A-B97C-D6F0B010145C}" type="presParOf" srcId="{56B4A032-606D-41D7-BE17-3D40914E1076}" destId="{6A5C84B4-EBF4-4795-BB89-1B886248AD47}" srcOrd="0" destOrd="0" presId="urn:microsoft.com/office/officeart/2008/layout/VerticalCurvedList"/>
    <dgm:cxn modelId="{DD28B6D8-BB62-4A3B-9FE3-8108B15C7114}" type="presParOf" srcId="{6A5C84B4-EBF4-4795-BB89-1B886248AD47}" destId="{16930E48-5AF5-4EA4-96B2-89E51ECF7B7B}" srcOrd="0" destOrd="0" presId="urn:microsoft.com/office/officeart/2008/layout/VerticalCurvedList"/>
    <dgm:cxn modelId="{8A3E4ACA-1456-4BF6-941C-DF36BE655C1B}" type="presParOf" srcId="{16930E48-5AF5-4EA4-96B2-89E51ECF7B7B}" destId="{9B6C1DB9-979F-48DC-85F3-4AEFD7C6B548}" srcOrd="0" destOrd="0" presId="urn:microsoft.com/office/officeart/2008/layout/VerticalCurvedList"/>
    <dgm:cxn modelId="{243D415D-30F1-4D58-9F11-5AA697D2A1B1}" type="presParOf" srcId="{16930E48-5AF5-4EA4-96B2-89E51ECF7B7B}" destId="{0731EE6D-20A3-46F3-A4FE-15DF84F8A883}" srcOrd="1" destOrd="0" presId="urn:microsoft.com/office/officeart/2008/layout/VerticalCurvedList"/>
    <dgm:cxn modelId="{EEC13C0E-6788-46CD-B67A-205C44FB0818}" type="presParOf" srcId="{16930E48-5AF5-4EA4-96B2-89E51ECF7B7B}" destId="{3255428E-9A7F-4027-BA57-CD584D6E9297}" srcOrd="2" destOrd="0" presId="urn:microsoft.com/office/officeart/2008/layout/VerticalCurvedList"/>
    <dgm:cxn modelId="{67B3D782-8A46-40E0-B724-BEC2E47464C3}" type="presParOf" srcId="{16930E48-5AF5-4EA4-96B2-89E51ECF7B7B}" destId="{505DACF3-5CAE-4C30-AF97-7240CACCA3BA}" srcOrd="3" destOrd="0" presId="urn:microsoft.com/office/officeart/2008/layout/VerticalCurvedList"/>
    <dgm:cxn modelId="{C873B9A8-D6AE-4DBE-9457-1D14AA5A4FFD}" type="presParOf" srcId="{6A5C84B4-EBF4-4795-BB89-1B886248AD47}" destId="{713D0284-3282-4BCF-B80A-D36780C2BE44}" srcOrd="1" destOrd="0" presId="urn:microsoft.com/office/officeart/2008/layout/VerticalCurvedList"/>
    <dgm:cxn modelId="{9796C8DF-3C18-4DB0-B57D-99B65900BFC4}" type="presParOf" srcId="{6A5C84B4-EBF4-4795-BB89-1B886248AD47}" destId="{0936E508-5BC7-4863-8434-38DCD9F9CEA5}" srcOrd="2" destOrd="0" presId="urn:microsoft.com/office/officeart/2008/layout/VerticalCurvedList"/>
    <dgm:cxn modelId="{8460AF1D-BE3D-492A-B194-3C910C87ED70}" type="presParOf" srcId="{0936E508-5BC7-4863-8434-38DCD9F9CEA5}" destId="{F503B01B-927F-407A-83A2-4065D822DC1C}" srcOrd="0" destOrd="0" presId="urn:microsoft.com/office/officeart/2008/layout/VerticalCurvedList"/>
    <dgm:cxn modelId="{31D3ADE9-9834-4C63-BF21-2C60C0960D0F}" type="presParOf" srcId="{6A5C84B4-EBF4-4795-BB89-1B886248AD47}" destId="{A496216D-E102-42D8-B0F4-91367C2C81C5}" srcOrd="3" destOrd="0" presId="urn:microsoft.com/office/officeart/2008/layout/VerticalCurvedList"/>
    <dgm:cxn modelId="{4DFAEDF8-7D3B-4BAD-BC5E-B00F4A83951F}" type="presParOf" srcId="{6A5C84B4-EBF4-4795-BB89-1B886248AD47}" destId="{6A3BB1C8-FDBD-4DCE-BB61-BCCD8F734E57}" srcOrd="4" destOrd="0" presId="urn:microsoft.com/office/officeart/2008/layout/VerticalCurvedList"/>
    <dgm:cxn modelId="{FF157610-772B-4F6C-BB3C-61E7E5131336}" type="presParOf" srcId="{6A3BB1C8-FDBD-4DCE-BB61-BCCD8F734E57}" destId="{3C870317-4B71-444D-85A4-B80D834DCCCE}" srcOrd="0" destOrd="0" presId="urn:microsoft.com/office/officeart/2008/layout/VerticalCurvedList"/>
    <dgm:cxn modelId="{C78128B3-C4D9-49F3-A921-5ACBEA650134}" type="presParOf" srcId="{6A5C84B4-EBF4-4795-BB89-1B886248AD47}" destId="{9E9287CB-0EEC-4580-9296-C60C55C0030C}" srcOrd="5" destOrd="0" presId="urn:microsoft.com/office/officeart/2008/layout/VerticalCurvedList"/>
    <dgm:cxn modelId="{8758F1AC-E71E-413A-9263-F5390F9D4576}" type="presParOf" srcId="{6A5C84B4-EBF4-4795-BB89-1B886248AD47}" destId="{CC6FB19F-702F-4606-957F-FC66857DA676}" srcOrd="6" destOrd="0" presId="urn:microsoft.com/office/officeart/2008/layout/VerticalCurvedList"/>
    <dgm:cxn modelId="{1805FE65-F874-4E72-B704-8E2D2CAA4BFB}" type="presParOf" srcId="{CC6FB19F-702F-4606-957F-FC66857DA676}" destId="{D7E90E38-93AC-4E4F-9D14-B3F4D09AAE31}" srcOrd="0" destOrd="0" presId="urn:microsoft.com/office/officeart/2008/layout/VerticalCurvedList"/>
    <dgm:cxn modelId="{6BC64651-C281-4928-8D4E-93BBAD0CC5E1}" type="presParOf" srcId="{6A5C84B4-EBF4-4795-BB89-1B886248AD47}" destId="{72B8B0DF-5B2F-41FD-B123-7D44B218176E}" srcOrd="7" destOrd="0" presId="urn:microsoft.com/office/officeart/2008/layout/VerticalCurvedList"/>
    <dgm:cxn modelId="{A4BD34F3-4034-457B-9611-52E6F719FBD7}" type="presParOf" srcId="{6A5C84B4-EBF4-4795-BB89-1B886248AD47}" destId="{3DCD33C5-FCFC-41A9-8F89-2E7320BEE0A2}" srcOrd="8" destOrd="0" presId="urn:microsoft.com/office/officeart/2008/layout/VerticalCurvedList"/>
    <dgm:cxn modelId="{55559556-730B-44B3-869B-F84885B4F5B9}" type="presParOf" srcId="{3DCD33C5-FCFC-41A9-8F89-2E7320BEE0A2}" destId="{5E3DDA5F-2D38-4790-91F2-80033F203EFB}"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31EE6D-20A3-46F3-A4FE-15DF84F8A883}">
      <dsp:nvSpPr>
        <dsp:cNvPr id="0" name=""/>
        <dsp:cNvSpPr/>
      </dsp:nvSpPr>
      <dsp:spPr>
        <a:xfrm>
          <a:off x="-6126981" y="-937410"/>
          <a:ext cx="7293488" cy="7293488"/>
        </a:xfrm>
        <a:prstGeom prst="blockArc">
          <a:avLst>
            <a:gd name="adj1" fmla="val 18900000"/>
            <a:gd name="adj2" fmla="val 2700000"/>
            <a:gd name="adj3" fmla="val 296"/>
          </a:avLst>
        </a:prstGeom>
        <a:noFill/>
        <a:ln w="19050" cap="flat" cmpd="sng" algn="ctr">
          <a:solidFill>
            <a:schemeClr val="accent1">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13D0284-3282-4BCF-B80A-D36780C2BE44}">
      <dsp:nvSpPr>
        <dsp:cNvPr id="0" name=""/>
        <dsp:cNvSpPr/>
      </dsp:nvSpPr>
      <dsp:spPr>
        <a:xfrm>
          <a:off x="610504" y="416587"/>
          <a:ext cx="7440913" cy="833607"/>
        </a:xfrm>
        <a:prstGeom prst="rect">
          <a:avLst/>
        </a:prstGeom>
        <a:solidFill>
          <a:schemeClr val="accent1">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121920" rIns="121920" bIns="121920" numCol="1" spcCol="1270" anchor="ctr" anchorCtr="0">
          <a:noAutofit/>
        </a:bodyPr>
        <a:lstStyle/>
        <a:p>
          <a:pPr marL="0" lvl="0" indent="0" algn="l" defTabSz="2133600">
            <a:lnSpc>
              <a:spcPct val="90000"/>
            </a:lnSpc>
            <a:spcBef>
              <a:spcPct val="0"/>
            </a:spcBef>
            <a:spcAft>
              <a:spcPct val="35000"/>
            </a:spcAft>
            <a:buNone/>
          </a:pPr>
          <a:r>
            <a:rPr lang="lv-LV" sz="4800" kern="1200">
              <a:latin typeface="Arial" panose="020B0604020202020204" pitchFamily="34" charset="0"/>
              <a:cs typeface="Arial" panose="020B0604020202020204" pitchFamily="34" charset="0"/>
            </a:rPr>
            <a:t>Katedras</a:t>
          </a:r>
        </a:p>
      </dsp:txBody>
      <dsp:txXfrm>
        <a:off x="610504" y="416587"/>
        <a:ext cx="7440913" cy="833607"/>
      </dsp:txXfrm>
    </dsp:sp>
    <dsp:sp modelId="{F503B01B-927F-407A-83A2-4065D822DC1C}">
      <dsp:nvSpPr>
        <dsp:cNvPr id="0" name=""/>
        <dsp:cNvSpPr/>
      </dsp:nvSpPr>
      <dsp:spPr>
        <a:xfrm>
          <a:off x="89500" y="312386"/>
          <a:ext cx="1042009" cy="1042009"/>
        </a:xfrm>
        <a:prstGeom prst="ellipse">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496216D-E102-42D8-B0F4-91367C2C81C5}">
      <dsp:nvSpPr>
        <dsp:cNvPr id="0" name=""/>
        <dsp:cNvSpPr/>
      </dsp:nvSpPr>
      <dsp:spPr>
        <a:xfrm>
          <a:off x="1088431" y="1667215"/>
          <a:ext cx="6962986" cy="833607"/>
        </a:xfrm>
        <a:prstGeom prst="rect">
          <a:avLst/>
        </a:prstGeom>
        <a:solidFill>
          <a:schemeClr val="accent1">
            <a:shade val="80000"/>
            <a:hueOff val="181866"/>
            <a:satOff val="-18964"/>
            <a:lumOff val="1274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121920" rIns="121920" bIns="121920" numCol="1" spcCol="1270" anchor="ctr" anchorCtr="0">
          <a:noAutofit/>
        </a:bodyPr>
        <a:lstStyle/>
        <a:p>
          <a:pPr marL="0" lvl="0" indent="0" algn="l" defTabSz="2133600">
            <a:lnSpc>
              <a:spcPct val="90000"/>
            </a:lnSpc>
            <a:spcBef>
              <a:spcPct val="0"/>
            </a:spcBef>
            <a:spcAft>
              <a:spcPct val="35000"/>
            </a:spcAft>
            <a:buNone/>
          </a:pPr>
          <a:r>
            <a:rPr lang="lv-LV" sz="4800" kern="1200">
              <a:latin typeface="Arial" panose="020B0604020202020204" pitchFamily="34" charset="0"/>
              <a:cs typeface="Arial" panose="020B0604020202020204" pitchFamily="34" charset="0"/>
            </a:rPr>
            <a:t>Fakultātes</a:t>
          </a:r>
        </a:p>
      </dsp:txBody>
      <dsp:txXfrm>
        <a:off x="1088431" y="1667215"/>
        <a:ext cx="6962986" cy="833607"/>
      </dsp:txXfrm>
    </dsp:sp>
    <dsp:sp modelId="{3C870317-4B71-444D-85A4-B80D834DCCCE}">
      <dsp:nvSpPr>
        <dsp:cNvPr id="0" name=""/>
        <dsp:cNvSpPr/>
      </dsp:nvSpPr>
      <dsp:spPr>
        <a:xfrm>
          <a:off x="567426" y="1563014"/>
          <a:ext cx="1042009" cy="1042009"/>
        </a:xfrm>
        <a:prstGeom prst="ellipse">
          <a:avLst/>
        </a:prstGeom>
        <a:solidFill>
          <a:schemeClr val="lt1">
            <a:hueOff val="0"/>
            <a:satOff val="0"/>
            <a:lumOff val="0"/>
            <a:alphaOff val="0"/>
          </a:schemeClr>
        </a:solidFill>
        <a:ln w="19050" cap="flat" cmpd="sng" algn="ctr">
          <a:solidFill>
            <a:schemeClr val="accent1">
              <a:shade val="80000"/>
              <a:hueOff val="181866"/>
              <a:satOff val="-18964"/>
              <a:lumOff val="1274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9287CB-0EEC-4580-9296-C60C55C0030C}">
      <dsp:nvSpPr>
        <dsp:cNvPr id="0" name=""/>
        <dsp:cNvSpPr/>
      </dsp:nvSpPr>
      <dsp:spPr>
        <a:xfrm>
          <a:off x="1088431" y="2917843"/>
          <a:ext cx="6962986" cy="833607"/>
        </a:xfrm>
        <a:prstGeom prst="rect">
          <a:avLst/>
        </a:prstGeom>
        <a:solidFill>
          <a:schemeClr val="accent1">
            <a:shade val="80000"/>
            <a:hueOff val="363732"/>
            <a:satOff val="-37928"/>
            <a:lumOff val="2548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99060" rIns="99060" bIns="99060" numCol="1" spcCol="1270" anchor="ctr" anchorCtr="0">
          <a:noAutofit/>
        </a:bodyPr>
        <a:lstStyle/>
        <a:p>
          <a:pPr marL="0" lvl="0" indent="0" algn="l" defTabSz="1733550">
            <a:lnSpc>
              <a:spcPct val="90000"/>
            </a:lnSpc>
            <a:spcBef>
              <a:spcPct val="0"/>
            </a:spcBef>
            <a:spcAft>
              <a:spcPct val="35000"/>
            </a:spcAft>
            <a:buNone/>
          </a:pPr>
          <a:r>
            <a:rPr lang="lv-LV" sz="3900" kern="1200">
              <a:latin typeface="Arial" panose="020B0604020202020204" pitchFamily="34" charset="0"/>
              <a:cs typeface="Arial" panose="020B0604020202020204" pitchFamily="34" charset="0"/>
            </a:rPr>
            <a:t>Zinātniskās struktūrvienības</a:t>
          </a:r>
        </a:p>
      </dsp:txBody>
      <dsp:txXfrm>
        <a:off x="1088431" y="2917843"/>
        <a:ext cx="6962986" cy="833607"/>
      </dsp:txXfrm>
    </dsp:sp>
    <dsp:sp modelId="{D7E90E38-93AC-4E4F-9D14-B3F4D09AAE31}">
      <dsp:nvSpPr>
        <dsp:cNvPr id="0" name=""/>
        <dsp:cNvSpPr/>
      </dsp:nvSpPr>
      <dsp:spPr>
        <a:xfrm>
          <a:off x="567426" y="2813642"/>
          <a:ext cx="1042009" cy="1042009"/>
        </a:xfrm>
        <a:prstGeom prst="ellipse">
          <a:avLst/>
        </a:prstGeom>
        <a:solidFill>
          <a:schemeClr val="lt1">
            <a:hueOff val="0"/>
            <a:satOff val="0"/>
            <a:lumOff val="0"/>
            <a:alphaOff val="0"/>
          </a:schemeClr>
        </a:solidFill>
        <a:ln w="19050" cap="flat" cmpd="sng" algn="ctr">
          <a:solidFill>
            <a:schemeClr val="accent1">
              <a:shade val="80000"/>
              <a:hueOff val="363732"/>
              <a:satOff val="-37928"/>
              <a:lumOff val="25481"/>
              <a:alphaOff val="0"/>
            </a:schemeClr>
          </a:solidFill>
          <a:prstDash val="solid"/>
          <a:miter lim="800000"/>
        </a:ln>
        <a:effectLst/>
      </dsp:spPr>
      <dsp:style>
        <a:lnRef idx="2">
          <a:scrgbClr r="0" g="0" b="0"/>
        </a:lnRef>
        <a:fillRef idx="1">
          <a:scrgbClr r="0" g="0" b="0"/>
        </a:fillRef>
        <a:effectRef idx="0">
          <a:scrgbClr r="0" g="0" b="0"/>
        </a:effectRef>
        <a:fontRef idx="minor"/>
      </dsp:style>
    </dsp:sp>
    <dsp:sp modelId="{72B8B0DF-5B2F-41FD-B123-7D44B218176E}">
      <dsp:nvSpPr>
        <dsp:cNvPr id="0" name=""/>
        <dsp:cNvSpPr/>
      </dsp:nvSpPr>
      <dsp:spPr>
        <a:xfrm>
          <a:off x="610504" y="4168472"/>
          <a:ext cx="7440913" cy="833607"/>
        </a:xfrm>
        <a:prstGeom prst="rect">
          <a:avLst/>
        </a:prstGeom>
        <a:solidFill>
          <a:schemeClr val="accent1">
            <a:shade val="80000"/>
            <a:hueOff val="545598"/>
            <a:satOff val="-56892"/>
            <a:lumOff val="3822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99060" rIns="99060" bIns="99060" numCol="1" spcCol="1270" anchor="ctr" anchorCtr="0">
          <a:noAutofit/>
        </a:bodyPr>
        <a:lstStyle/>
        <a:p>
          <a:pPr marL="0" lvl="0" indent="0" algn="l" defTabSz="1733550">
            <a:lnSpc>
              <a:spcPct val="90000"/>
            </a:lnSpc>
            <a:spcBef>
              <a:spcPct val="0"/>
            </a:spcBef>
            <a:spcAft>
              <a:spcPct val="35000"/>
            </a:spcAft>
            <a:buNone/>
          </a:pPr>
          <a:r>
            <a:rPr lang="lv-LV" sz="3900" kern="1200">
              <a:latin typeface="Arial" panose="020B0604020202020204" pitchFamily="34" charset="0"/>
              <a:cs typeface="Arial" panose="020B0604020202020204" pitchFamily="34" charset="0"/>
            </a:rPr>
            <a:t>Inovāciju centrs</a:t>
          </a:r>
        </a:p>
      </dsp:txBody>
      <dsp:txXfrm>
        <a:off x="610504" y="4168472"/>
        <a:ext cx="7440913" cy="833607"/>
      </dsp:txXfrm>
    </dsp:sp>
    <dsp:sp modelId="{5E3DDA5F-2D38-4790-91F2-80033F203EFB}">
      <dsp:nvSpPr>
        <dsp:cNvPr id="0" name=""/>
        <dsp:cNvSpPr/>
      </dsp:nvSpPr>
      <dsp:spPr>
        <a:xfrm>
          <a:off x="89500" y="4064271"/>
          <a:ext cx="1042009" cy="1042009"/>
        </a:xfrm>
        <a:prstGeom prst="ellipse">
          <a:avLst/>
        </a:prstGeom>
        <a:solidFill>
          <a:schemeClr val="lt1">
            <a:hueOff val="0"/>
            <a:satOff val="0"/>
            <a:lumOff val="0"/>
            <a:alphaOff val="0"/>
          </a:schemeClr>
        </a:solidFill>
        <a:ln w="19050" cap="flat" cmpd="sng" algn="ctr">
          <a:solidFill>
            <a:schemeClr val="accent1">
              <a:shade val="80000"/>
              <a:hueOff val="545598"/>
              <a:satOff val="-56892"/>
              <a:lumOff val="38221"/>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Galvenes vietturis 1"/>
          <p:cNvSpPr>
            <a:spLocks noGrp="1"/>
          </p:cNvSpPr>
          <p:nvPr>
            <p:ph type="hdr" sz="quarter"/>
          </p:nvPr>
        </p:nvSpPr>
        <p:spPr>
          <a:xfrm>
            <a:off x="0" y="0"/>
            <a:ext cx="2944283" cy="498295"/>
          </a:xfrm>
          <a:prstGeom prst="rect">
            <a:avLst/>
          </a:prstGeom>
        </p:spPr>
        <p:txBody>
          <a:bodyPr vert="horz" lIns="91440" tIns="45720" rIns="91440" bIns="45720" rtlCol="0"/>
          <a:lstStyle>
            <a:lvl1pPr algn="l">
              <a:defRPr sz="1200"/>
            </a:lvl1pPr>
          </a:lstStyle>
          <a:p>
            <a:endParaRPr lang="lv-LV"/>
          </a:p>
        </p:txBody>
      </p:sp>
      <p:sp>
        <p:nvSpPr>
          <p:cNvPr id="3" name="Datuma vietturis 2"/>
          <p:cNvSpPr>
            <a:spLocks noGrp="1"/>
          </p:cNvSpPr>
          <p:nvPr>
            <p:ph type="dt" idx="1"/>
          </p:nvPr>
        </p:nvSpPr>
        <p:spPr>
          <a:xfrm>
            <a:off x="3848645" y="0"/>
            <a:ext cx="2944283" cy="498295"/>
          </a:xfrm>
          <a:prstGeom prst="rect">
            <a:avLst/>
          </a:prstGeom>
        </p:spPr>
        <p:txBody>
          <a:bodyPr vert="horz" lIns="91440" tIns="45720" rIns="91440" bIns="45720" rtlCol="0"/>
          <a:lstStyle>
            <a:lvl1pPr algn="r">
              <a:defRPr sz="1200"/>
            </a:lvl1pPr>
          </a:lstStyle>
          <a:p>
            <a:fld id="{1CF474BD-4F6B-4D30-9530-06B071B25664}" type="datetimeFigureOut">
              <a:rPr lang="lv-LV" smtClean="0"/>
              <a:t>03.10.2025</a:t>
            </a:fld>
            <a:endParaRPr lang="lv-LV"/>
          </a:p>
        </p:txBody>
      </p:sp>
      <p:sp>
        <p:nvSpPr>
          <p:cNvPr id="4" name="Slaida attēla vietturis 3"/>
          <p:cNvSpPr>
            <a:spLocks noGrp="1" noRot="1" noChangeAspect="1"/>
          </p:cNvSpPr>
          <p:nvPr>
            <p:ph type="sldImg" idx="2"/>
          </p:nvPr>
        </p:nvSpPr>
        <p:spPr>
          <a:xfrm>
            <a:off x="419100" y="1241425"/>
            <a:ext cx="5956300" cy="3351213"/>
          </a:xfrm>
          <a:prstGeom prst="rect">
            <a:avLst/>
          </a:prstGeom>
          <a:noFill/>
          <a:ln w="12700">
            <a:solidFill>
              <a:prstClr val="black"/>
            </a:solidFill>
          </a:ln>
        </p:spPr>
        <p:txBody>
          <a:bodyPr vert="horz" lIns="91440" tIns="45720" rIns="91440" bIns="45720" rtlCol="0" anchor="ctr"/>
          <a:lstStyle/>
          <a:p>
            <a:endParaRPr lang="lv-LV"/>
          </a:p>
        </p:txBody>
      </p:sp>
      <p:sp>
        <p:nvSpPr>
          <p:cNvPr id="5" name="Piezīmju vietturis 4"/>
          <p:cNvSpPr>
            <a:spLocks noGrp="1"/>
          </p:cNvSpPr>
          <p:nvPr>
            <p:ph type="body" sz="quarter" idx="3"/>
          </p:nvPr>
        </p:nvSpPr>
        <p:spPr>
          <a:xfrm>
            <a:off x="679450" y="4779486"/>
            <a:ext cx="5435600" cy="3910489"/>
          </a:xfrm>
          <a:prstGeom prst="rect">
            <a:avLst/>
          </a:prstGeom>
        </p:spPr>
        <p:txBody>
          <a:bodyPr vert="horz" lIns="91440" tIns="45720" rIns="91440" bIns="45720" rtlCol="0"/>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6" name="Kājenes vietturis 5"/>
          <p:cNvSpPr>
            <a:spLocks noGrp="1"/>
          </p:cNvSpPr>
          <p:nvPr>
            <p:ph type="ftr" sz="quarter" idx="4"/>
          </p:nvPr>
        </p:nvSpPr>
        <p:spPr>
          <a:xfrm>
            <a:off x="0" y="9433107"/>
            <a:ext cx="2944283" cy="498294"/>
          </a:xfrm>
          <a:prstGeom prst="rect">
            <a:avLst/>
          </a:prstGeom>
        </p:spPr>
        <p:txBody>
          <a:bodyPr vert="horz" lIns="91440" tIns="45720" rIns="91440" bIns="45720" rtlCol="0" anchor="b"/>
          <a:lstStyle>
            <a:lvl1pPr algn="l">
              <a:defRPr sz="1200"/>
            </a:lvl1pPr>
          </a:lstStyle>
          <a:p>
            <a:endParaRPr lang="lv-LV"/>
          </a:p>
        </p:txBody>
      </p:sp>
      <p:sp>
        <p:nvSpPr>
          <p:cNvPr id="7" name="Slaida numura vietturis 6"/>
          <p:cNvSpPr>
            <a:spLocks noGrp="1"/>
          </p:cNvSpPr>
          <p:nvPr>
            <p:ph type="sldNum" sz="quarter" idx="5"/>
          </p:nvPr>
        </p:nvSpPr>
        <p:spPr>
          <a:xfrm>
            <a:off x="3848645" y="9433107"/>
            <a:ext cx="2944283" cy="498294"/>
          </a:xfrm>
          <a:prstGeom prst="rect">
            <a:avLst/>
          </a:prstGeom>
        </p:spPr>
        <p:txBody>
          <a:bodyPr vert="horz" lIns="91440" tIns="45720" rIns="91440" bIns="45720" rtlCol="0" anchor="b"/>
          <a:lstStyle>
            <a:lvl1pPr algn="r">
              <a:defRPr sz="1200"/>
            </a:lvl1pPr>
          </a:lstStyle>
          <a:p>
            <a:fld id="{D4D67F4D-1EE7-4812-9922-879EBB4BA495}" type="slidenum">
              <a:rPr lang="lv-LV" smtClean="0"/>
              <a:t>‹#›</a:t>
            </a:fld>
            <a:endParaRPr lang="lv-LV"/>
          </a:p>
        </p:txBody>
      </p:sp>
    </p:spTree>
    <p:extLst>
      <p:ext uri="{BB962C8B-B14F-4D97-AF65-F5344CB8AC3E}">
        <p14:creationId xmlns:p14="http://schemas.microsoft.com/office/powerpoint/2010/main" val="42875908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a:t>2025. Gadā – </a:t>
            </a:r>
            <a:r>
              <a:rPr lang="lv-LV" err="1"/>
              <a:t>janv-sept</a:t>
            </a:r>
            <a:r>
              <a:rPr lang="lv-LV"/>
              <a:t> jau 113</a:t>
            </a:r>
          </a:p>
        </p:txBody>
      </p:sp>
      <p:sp>
        <p:nvSpPr>
          <p:cNvPr id="4" name="Slide Number Placeholder 3"/>
          <p:cNvSpPr>
            <a:spLocks noGrp="1"/>
          </p:cNvSpPr>
          <p:nvPr>
            <p:ph type="sldNum" sz="quarter" idx="5"/>
          </p:nvPr>
        </p:nvSpPr>
        <p:spPr/>
        <p:txBody>
          <a:bodyPr/>
          <a:lstStyle/>
          <a:p>
            <a:fld id="{D4D67F4D-1EE7-4812-9922-879EBB4BA495}" type="slidenum">
              <a:rPr lang="lv-LV" smtClean="0"/>
              <a:t>18</a:t>
            </a:fld>
            <a:endParaRPr lang="lv-LV"/>
          </a:p>
        </p:txBody>
      </p:sp>
    </p:spTree>
    <p:extLst>
      <p:ext uri="{BB962C8B-B14F-4D97-AF65-F5344CB8AC3E}">
        <p14:creationId xmlns:p14="http://schemas.microsoft.com/office/powerpoint/2010/main" val="38975836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a:t>Mēnešalga tiek pārskatīta akadēmiskajam personālam, tai skaitā pieaicinātajiem (ārštata) pasniedzējiem no 5% līdz 32% apmērā;</a:t>
            </a:r>
          </a:p>
          <a:p>
            <a:r>
              <a:rPr lang="lv-LV"/>
              <a:t>Mēnešalgu pārskata priekšlikums paredz lielāku pieaugumu mazāk apmaksātajām amatu grupām;</a:t>
            </a:r>
          </a:p>
          <a:p>
            <a:r>
              <a:rPr lang="lv-LV"/>
              <a:t>Mēnešalgu pārskata procentu ietekmē nozare, amats, kā arī  sasniegto rādītāju un kritēriju rezultāts</a:t>
            </a:r>
          </a:p>
          <a:p>
            <a:r>
              <a:rPr lang="lv-LV"/>
              <a:t>Algu pārskats tiek saistīts ar jauno akadēmiskās karjeras ietvaru, kura ieviešanu IZM uzsāk no 2025.gada beigām – vispirms veic grozījumus Augstskolu likumā un Zinātniskās darbības likumā, lai augstskolas uzsāk ieviešanu no 2026.gada un pabeidz līdz 2027.gada beigām. Diemžēl IZM tam nepiešķir līdzekļus, RSU to veic bez valsts finansējuma papildus atbalsta </a:t>
            </a:r>
          </a:p>
          <a:p>
            <a:endParaRPr lang="lv-LV"/>
          </a:p>
          <a:p>
            <a:endParaRPr lang="lv-LV"/>
          </a:p>
          <a:p>
            <a:endParaRPr lang="lv-LV"/>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935BB-F2EF-4833-B6B5-1CBA607DDE56}" type="slidenum">
              <a:rPr kumimoji="0" lang="lv-LV"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lv-LV"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565254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a:t>Pārskata procentu ietekmē sasniegto rādītāju un kritēriju rezultāts</a:t>
            </a:r>
          </a:p>
          <a:p>
            <a:endParaRPr lang="lv-LV"/>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935BB-F2EF-4833-B6B5-1CBA607DDE56}" type="slidenum">
              <a:rPr kumimoji="0" lang="lv-LV"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lv-LV"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234163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D67F4D-1EE7-4812-9922-879EBB4BA495}" type="slidenum">
              <a:rPr lang="lv-LV" smtClean="0"/>
              <a:t>49</a:t>
            </a:fld>
            <a:endParaRPr lang="lv-LV"/>
          </a:p>
        </p:txBody>
      </p:sp>
    </p:spTree>
    <p:extLst>
      <p:ext uri="{BB962C8B-B14F-4D97-AF65-F5344CB8AC3E}">
        <p14:creationId xmlns:p14="http://schemas.microsoft.com/office/powerpoint/2010/main" val="27514112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56526-2DF0-941C-DFEB-1E7993242F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59644D-353A-FD9F-7790-39777B78C7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6AEC2A-C57D-4F41-5625-02F0FA613E7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AAB0B0D-5FB2-1FC8-F7E2-2B49474A84D9}"/>
              </a:ext>
            </a:extLst>
          </p:cNvPr>
          <p:cNvSpPr>
            <a:spLocks noGrp="1"/>
          </p:cNvSpPr>
          <p:nvPr>
            <p:ph type="sldNum" sz="quarter" idx="5"/>
          </p:nvPr>
        </p:nvSpPr>
        <p:spPr/>
        <p:txBody>
          <a:bodyPr/>
          <a:lstStyle/>
          <a:p>
            <a:fld id="{D4D67F4D-1EE7-4812-9922-879EBB4BA495}" type="slidenum">
              <a:rPr lang="lv-LV" smtClean="0"/>
              <a:t>50</a:t>
            </a:fld>
            <a:endParaRPr lang="lv-LV"/>
          </a:p>
        </p:txBody>
      </p:sp>
    </p:spTree>
    <p:extLst>
      <p:ext uri="{BB962C8B-B14F-4D97-AF65-F5344CB8AC3E}">
        <p14:creationId xmlns:p14="http://schemas.microsoft.com/office/powerpoint/2010/main" val="33788751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67F4D-1EE7-4812-9922-879EBB4BA495}" type="slidenum">
              <a:rPr kumimoji="0" lang="lv-LV"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lv-LV"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848241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6:notes"/>
          <p:cNvSpPr txBox="1">
            <a:spLocks noGrp="1"/>
          </p:cNvSpPr>
          <p:nvPr>
            <p:ph type="body" idx="1"/>
          </p:nvPr>
        </p:nvSpPr>
        <p:spPr>
          <a:xfrm>
            <a:off x="679450" y="4779486"/>
            <a:ext cx="5435600" cy="391048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6:notes"/>
          <p:cNvSpPr>
            <a:spLocks noGrp="1" noRot="1" noChangeAspect="1"/>
          </p:cNvSpPr>
          <p:nvPr>
            <p:ph type="sldImg" idx="2"/>
          </p:nvPr>
        </p:nvSpPr>
        <p:spPr>
          <a:xfrm>
            <a:off x="419100" y="1241425"/>
            <a:ext cx="5956300" cy="33512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a:t>ESG - Standarti un vadlīnijas kvalitātes nodrošināšanai Eiropas Augstākās izglītības telpā (ESG). (2015). Brisele, Beļģija</a:t>
            </a:r>
          </a:p>
          <a:p>
            <a:r>
              <a:rPr lang="lv-LV"/>
              <a:t>Akreditāciju veic WFME akreditēta novērtēšanas aģentūra.</a:t>
            </a:r>
          </a:p>
          <a:p>
            <a:r>
              <a:rPr lang="lv-LV" b="1" u="sng"/>
              <a:t>Akreditācija stiprina RSU, kā reģionālās medicīnas izglītības līderes, pozīciju, tā ir apliecinājums, ka mūsu programma atbilst pasaules medicīnas izglītības augstākajiem standartiem, un nodrošina iespēju programmas absolventiem strādāt ASV, Kanādā u.c. valstīs.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67F4D-1EE7-4812-9922-879EBB4BA495}" type="slidenum">
              <a:rPr kumimoji="0" lang="lv-LV"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lv-LV"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92783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a:t>Šobrīd mums ir noslēgti 160 līgumi ar ģimenes ārstu praksēm un 50 līgumi ar ārstniecības iestādēm/ slimnīcām, tātad kopā 210.</a:t>
            </a:r>
          </a:p>
        </p:txBody>
      </p:sp>
      <p:sp>
        <p:nvSpPr>
          <p:cNvPr id="4" name="Slide Number Placeholder 3"/>
          <p:cNvSpPr>
            <a:spLocks noGrp="1"/>
          </p:cNvSpPr>
          <p:nvPr>
            <p:ph type="sldNum" sz="quarter" idx="5"/>
          </p:nvPr>
        </p:nvSpPr>
        <p:spPr/>
        <p:txBody>
          <a:bodyPr/>
          <a:lstStyle/>
          <a:p>
            <a:fld id="{D4D67F4D-1EE7-4812-9922-879EBB4BA495}" type="slidenum">
              <a:rPr lang="lv-LV" smtClean="0"/>
              <a:t>24</a:t>
            </a:fld>
            <a:endParaRPr lang="lv-LV"/>
          </a:p>
        </p:txBody>
      </p:sp>
    </p:spTree>
    <p:extLst>
      <p:ext uri="{BB962C8B-B14F-4D97-AF65-F5344CB8AC3E}">
        <p14:creationId xmlns:p14="http://schemas.microsoft.com/office/powerpoint/2010/main" val="2372846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lv-LV" err="1"/>
              <a:t>Hibrīddraudu</a:t>
            </a:r>
            <a:r>
              <a:rPr lang="lv-LV"/>
              <a:t> novēršana  (ENG) ar Igaunijas Drošības zinātņu akadēmiju un </a:t>
            </a:r>
            <a:r>
              <a:rPr lang="lv-LV" err="1"/>
              <a:t>Mykolas</a:t>
            </a:r>
            <a:r>
              <a:rPr lang="lv-LV"/>
              <a:t>  </a:t>
            </a:r>
            <a:r>
              <a:rPr lang="lv-LV" err="1"/>
              <a:t>Romeris</a:t>
            </a:r>
            <a:r>
              <a:rPr lang="lv-LV"/>
              <a:t> universitāti</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lv-LV" sz="1200" b="0">
                <a:highlight>
                  <a:srgbClr val="C0C0C0"/>
                </a:highlight>
                <a:latin typeface="Arial" panose="020B0604020202020204" pitchFamily="34" charset="0"/>
                <a:cs typeface="Arial" panose="020B0604020202020204" pitchFamily="34" charset="0"/>
              </a:rPr>
              <a:t>Digitālā transformācija veselības nozarē </a:t>
            </a:r>
            <a:r>
              <a:rPr lang="lv-LV">
                <a:highlight>
                  <a:srgbClr val="C0C0C0"/>
                </a:highlight>
              </a:rPr>
              <a:t>(LV/ENG)</a:t>
            </a:r>
          </a:p>
          <a:p>
            <a:pPr marL="228600" indent="-228600">
              <a:buAutoNum type="arabicParenR"/>
            </a:pPr>
            <a:r>
              <a:rPr lang="lv-LV" sz="1200" b="0">
                <a:highlight>
                  <a:srgbClr val="C0C0C0"/>
                </a:highlight>
                <a:latin typeface="Arial" panose="020B0604020202020204" pitchFamily="34" charset="0"/>
                <a:cs typeface="Arial" panose="020B0604020202020204" pitchFamily="34" charset="0"/>
              </a:rPr>
              <a:t>Digitālās stratēģijas un mākslīgā intelekta vadība </a:t>
            </a:r>
            <a:r>
              <a:rPr lang="lv-LV"/>
              <a:t>(LV/ENG)</a:t>
            </a:r>
          </a:p>
          <a:p>
            <a:pPr marL="228600" indent="-228600">
              <a:buAutoNum type="arabicParenR"/>
            </a:pPr>
            <a:r>
              <a:rPr lang="lv-LV" sz="1200" b="0">
                <a:highlight>
                  <a:srgbClr val="C0C0C0"/>
                </a:highlight>
                <a:latin typeface="Arial" panose="020B0604020202020204" pitchFamily="34" charset="0"/>
                <a:cs typeface="Arial" panose="020B0604020202020204" pitchFamily="34" charset="0"/>
              </a:rPr>
              <a:t>Paplašinātās kompetences māsa  (LV)</a:t>
            </a:r>
          </a:p>
          <a:p>
            <a:endParaRPr lang="lv-LV"/>
          </a:p>
        </p:txBody>
      </p:sp>
      <p:sp>
        <p:nvSpPr>
          <p:cNvPr id="4" name="Slide Number Placeholder 3"/>
          <p:cNvSpPr>
            <a:spLocks noGrp="1"/>
          </p:cNvSpPr>
          <p:nvPr>
            <p:ph type="sldNum" sz="quarter" idx="5"/>
          </p:nvPr>
        </p:nvSpPr>
        <p:spPr/>
        <p:txBody>
          <a:bodyPr/>
          <a:lstStyle/>
          <a:p>
            <a:fld id="{D4D67F4D-1EE7-4812-9922-879EBB4BA495}" type="slidenum">
              <a:rPr lang="lv-LV" smtClean="0"/>
              <a:t>26</a:t>
            </a:fld>
            <a:endParaRPr lang="lv-LV"/>
          </a:p>
        </p:txBody>
      </p:sp>
    </p:spTree>
    <p:extLst>
      <p:ext uri="{BB962C8B-B14F-4D97-AF65-F5344CB8AC3E}">
        <p14:creationId xmlns:p14="http://schemas.microsoft.com/office/powerpoint/2010/main" val="1437952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a:t>Šis ir </a:t>
            </a:r>
            <a:r>
              <a:rPr lang="lv-LV" err="1"/>
              <a:t>bezbudžeta</a:t>
            </a:r>
            <a:r>
              <a:rPr lang="lv-LV"/>
              <a:t> projekts, kuru PIC īstenojis saviem spēkiem šogad pirmo reizi. Ar šo kā RSU ļoti lepojamies, jo tas sniedz milzīgu papildu atbalstu studentiem</a:t>
            </a:r>
          </a:p>
        </p:txBody>
      </p:sp>
      <p:sp>
        <p:nvSpPr>
          <p:cNvPr id="4" name="Slide Number Placeholder 3"/>
          <p:cNvSpPr>
            <a:spLocks noGrp="1"/>
          </p:cNvSpPr>
          <p:nvPr>
            <p:ph type="sldNum" sz="quarter" idx="5"/>
          </p:nvPr>
        </p:nvSpPr>
        <p:spPr/>
        <p:txBody>
          <a:bodyPr/>
          <a:lstStyle/>
          <a:p>
            <a:fld id="{D4D67F4D-1EE7-4812-9922-879EBB4BA495}" type="slidenum">
              <a:rPr lang="lv-LV" smtClean="0"/>
              <a:t>28</a:t>
            </a:fld>
            <a:endParaRPr lang="lv-LV"/>
          </a:p>
        </p:txBody>
      </p:sp>
    </p:spTree>
    <p:extLst>
      <p:ext uri="{BB962C8B-B14F-4D97-AF65-F5344CB8AC3E}">
        <p14:creationId xmlns:p14="http://schemas.microsoft.com/office/powerpoint/2010/main" val="851127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b="1">
                <a:effectLst/>
              </a:rPr>
              <a:t>Hospitēšana - </a:t>
            </a:r>
            <a:r>
              <a:rPr lang="lv-LV">
                <a:effectLst/>
              </a:rPr>
              <a:t>Dati rāda, ka jau 2024. gadā hospitēšanas apjomam ir 64% </a:t>
            </a:r>
            <a:r>
              <a:rPr lang="lv-LV" err="1">
                <a:effectLst/>
              </a:rPr>
              <a:t>piea</a:t>
            </a:r>
            <a:r>
              <a:rPr lang="en-GB">
                <a:effectLst/>
              </a:rPr>
              <a:t>u</a:t>
            </a:r>
            <a:r>
              <a:rPr lang="lv-LV">
                <a:effectLst/>
              </a:rPr>
              <a:t>gums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lv-LV">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v-LV" b="1" noProof="0">
                <a:effectLst/>
              </a:rPr>
              <a:t>Docētāju tālākizglītībā</a:t>
            </a:r>
            <a:r>
              <a:rPr lang="lv-LV" noProof="0">
                <a:effectLst/>
              </a:rPr>
              <a:t> – stabili katru gadu piedalās ~60% docētāju un sastāvs ir mainīgs, kas nozīmē, ka nāk ne tikai regulārie, bet arī tādi, kuri apmeklējuši retāk vai nekad nav bijuši PIC mācībās.</a:t>
            </a:r>
            <a:endParaRPr lang="lv-LV" noProof="0"/>
          </a:p>
          <a:p>
            <a:endParaRPr lang="lv-LV"/>
          </a:p>
        </p:txBody>
      </p:sp>
      <p:sp>
        <p:nvSpPr>
          <p:cNvPr id="4" name="Slide Number Placeholder 3"/>
          <p:cNvSpPr>
            <a:spLocks noGrp="1"/>
          </p:cNvSpPr>
          <p:nvPr>
            <p:ph type="sldNum" sz="quarter" idx="5"/>
          </p:nvPr>
        </p:nvSpPr>
        <p:spPr/>
        <p:txBody>
          <a:bodyPr/>
          <a:lstStyle/>
          <a:p>
            <a:fld id="{D4D67F4D-1EE7-4812-9922-879EBB4BA495}" type="slidenum">
              <a:rPr lang="lv-LV" smtClean="0"/>
              <a:t>29</a:t>
            </a:fld>
            <a:endParaRPr lang="lv-LV"/>
          </a:p>
        </p:txBody>
      </p:sp>
    </p:spTree>
    <p:extLst>
      <p:ext uri="{BB962C8B-B14F-4D97-AF65-F5344CB8AC3E}">
        <p14:creationId xmlns:p14="http://schemas.microsoft.com/office/powerpoint/2010/main" val="609295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BF06A-9679-CD69-65D7-47F098816E65}"/>
            </a:ext>
          </a:extLst>
        </p:cNvPr>
        <p:cNvGrpSpPr/>
        <p:nvPr/>
      </p:nvGrpSpPr>
      <p:grpSpPr>
        <a:xfrm>
          <a:off x="0" y="0"/>
          <a:ext cx="0" cy="0"/>
          <a:chOff x="0" y="0"/>
          <a:chExt cx="0" cy="0"/>
        </a:xfrm>
      </p:grpSpPr>
      <p:sp>
        <p:nvSpPr>
          <p:cNvPr id="2" name="Slaida attēla vietturis 1">
            <a:extLst>
              <a:ext uri="{FF2B5EF4-FFF2-40B4-BE49-F238E27FC236}">
                <a16:creationId xmlns:a16="http://schemas.microsoft.com/office/drawing/2014/main" id="{B7F04A85-2696-830B-7B2A-3A927B0E09AA}"/>
              </a:ext>
            </a:extLst>
          </p:cNvPr>
          <p:cNvSpPr>
            <a:spLocks noGrp="1" noRot="1" noChangeAspect="1"/>
          </p:cNvSpPr>
          <p:nvPr>
            <p:ph type="sldImg"/>
          </p:nvPr>
        </p:nvSpPr>
        <p:spPr/>
      </p:sp>
      <p:sp>
        <p:nvSpPr>
          <p:cNvPr id="3" name="Piezīmju vietturis 2">
            <a:extLst>
              <a:ext uri="{FF2B5EF4-FFF2-40B4-BE49-F238E27FC236}">
                <a16:creationId xmlns:a16="http://schemas.microsoft.com/office/drawing/2014/main" id="{9F7096CF-B1B3-5476-5149-CD80E1043776}"/>
              </a:ext>
            </a:extLst>
          </p:cNvPr>
          <p:cNvSpPr>
            <a:spLocks noGrp="1"/>
          </p:cNvSpPr>
          <p:nvPr>
            <p:ph type="body" idx="1"/>
          </p:nvPr>
        </p:nvSpPr>
        <p:spPr/>
        <p:txBody>
          <a:bodyPr/>
          <a:lstStyle/>
          <a:p>
            <a:endParaRPr lang="lv-LV"/>
          </a:p>
        </p:txBody>
      </p:sp>
      <p:sp>
        <p:nvSpPr>
          <p:cNvPr id="4" name="Slaida numura vietturis 3">
            <a:extLst>
              <a:ext uri="{FF2B5EF4-FFF2-40B4-BE49-F238E27FC236}">
                <a16:creationId xmlns:a16="http://schemas.microsoft.com/office/drawing/2014/main" id="{CDB4B977-5457-6D7E-5D9C-F0E545E61A2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67F4D-1EE7-4812-9922-879EBB4BA495}" type="slidenum">
              <a:rPr kumimoji="0" lang="lv-LV"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lv-LV"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812952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90441A-FD04-4E8D-B358-D6C6D39D0210}" type="slidenum">
              <a:rPr kumimoji="0" lang="lv-LV"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lv-LV"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16691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a:solidFill>
                  <a:schemeClr val="tx1"/>
                </a:solidFill>
                <a:effectLst/>
                <a:latin typeface="+mn-lt"/>
                <a:ea typeface="+mn-ea"/>
                <a:cs typeface="+mn-cs"/>
              </a:rPr>
              <a:t>​</a:t>
            </a:r>
            <a:endParaRPr lang="en-US" sz="1200" b="0" i="0" kern="1200">
              <a:solidFill>
                <a:schemeClr val="tx1"/>
              </a:solidFill>
              <a:effectLst/>
              <a:latin typeface="+mn-lt"/>
            </a:endParaRPr>
          </a:p>
          <a:p>
            <a:endParaRPr lang="lv-LV"/>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4D18E0-EA9A-41E2-B0B8-6571513EC0F9}" type="slidenum">
              <a:rPr kumimoji="0" lang="lv-LV"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lv-LV"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013800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5.jpeg"/><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5.jpeg"/><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6.jpe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3.jpe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jpe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Master" Target="../slideMasters/slideMaster3.xml"/><Relationship Id="rId4" Type="http://schemas.openxmlformats.org/officeDocument/2006/relationships/image" Target="../media/image27.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3.emf"/><Relationship Id="rId1" Type="http://schemas.openxmlformats.org/officeDocument/2006/relationships/slideMaster" Target="../slideMasters/slideMaster3.xml"/><Relationship Id="rId4" Type="http://schemas.openxmlformats.org/officeDocument/2006/relationships/image" Target="../media/image2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30.jpeg"/><Relationship Id="rId1" Type="http://schemas.openxmlformats.org/officeDocument/2006/relationships/slideMaster" Target="../slideMasters/slideMaster3.xml"/><Relationship Id="rId5" Type="http://schemas.openxmlformats.org/officeDocument/2006/relationships/image" Target="../media/image29.png"/><Relationship Id="rId4" Type="http://schemas.openxmlformats.org/officeDocument/2006/relationships/image" Target="../media/image28.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3.emf"/><Relationship Id="rId1" Type="http://schemas.openxmlformats.org/officeDocument/2006/relationships/slideMaster" Target="../slideMasters/slideMaster3.xml"/><Relationship Id="rId6" Type="http://schemas.openxmlformats.org/officeDocument/2006/relationships/image" Target="../media/image27.svg"/><Relationship Id="rId5" Type="http://schemas.openxmlformats.org/officeDocument/2006/relationships/image" Target="../media/image14.png"/><Relationship Id="rId4" Type="http://schemas.openxmlformats.org/officeDocument/2006/relationships/image" Target="../media/image32.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Master" Target="../slideMasters/slideMaster3.xml"/><Relationship Id="rId4" Type="http://schemas.openxmlformats.org/officeDocument/2006/relationships/image" Target="../media/image27.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3.emf"/><Relationship Id="rId1" Type="http://schemas.openxmlformats.org/officeDocument/2006/relationships/slideMaster" Target="../slideMasters/slideMaster3.xml"/><Relationship Id="rId5" Type="http://schemas.openxmlformats.org/officeDocument/2006/relationships/image" Target="../media/image27.svg"/><Relationship Id="rId4" Type="http://schemas.openxmlformats.org/officeDocument/2006/relationships/image" Target="../media/image14.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7.jpeg"/><Relationship Id="rId1" Type="http://schemas.openxmlformats.org/officeDocument/2006/relationships/slideMaster" Target="../slideMasters/slideMaster3.xml"/><Relationship Id="rId4" Type="http://schemas.openxmlformats.org/officeDocument/2006/relationships/image" Target="../media/image34.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7.jpeg"/><Relationship Id="rId1" Type="http://schemas.openxmlformats.org/officeDocument/2006/relationships/slideMaster" Target="../slideMasters/slideMaster4.xml"/><Relationship Id="rId4" Type="http://schemas.openxmlformats.org/officeDocument/2006/relationships/image" Target="../media/image34.sv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image" Target="../media/image34.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7.jpeg"/><Relationship Id="rId1" Type="http://schemas.openxmlformats.org/officeDocument/2006/relationships/slideMaster" Target="../slideMasters/slideMaster4.xml"/><Relationship Id="rId4" Type="http://schemas.openxmlformats.org/officeDocument/2006/relationships/image" Target="../media/image34.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9.jpe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0.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Master" Target="../slideMasters/slideMaster6.xml"/><Relationship Id="rId4" Type="http://schemas.openxmlformats.org/officeDocument/2006/relationships/image" Target="../media/image15.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3.emf"/><Relationship Id="rId1" Type="http://schemas.openxmlformats.org/officeDocument/2006/relationships/slideMaster" Target="../slideMasters/slideMaster6.xml"/><Relationship Id="rId4" Type="http://schemas.openxmlformats.org/officeDocument/2006/relationships/image" Target="../media/image29.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30.jpeg"/><Relationship Id="rId1" Type="http://schemas.openxmlformats.org/officeDocument/2006/relationships/slideMaster" Target="../slideMasters/slideMaster6.xml"/><Relationship Id="rId5" Type="http://schemas.openxmlformats.org/officeDocument/2006/relationships/image" Target="../media/image29.png"/><Relationship Id="rId4" Type="http://schemas.openxmlformats.org/officeDocument/2006/relationships/image" Target="../media/image28.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3.emf"/><Relationship Id="rId1" Type="http://schemas.openxmlformats.org/officeDocument/2006/relationships/slideMaster" Target="../slideMasters/slideMaster6.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41.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Master" Target="../slideMasters/slideMaster6.xml"/><Relationship Id="rId4" Type="http://schemas.openxmlformats.org/officeDocument/2006/relationships/image" Target="../media/image15.sv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3.emf"/><Relationship Id="rId1" Type="http://schemas.openxmlformats.org/officeDocument/2006/relationships/slideMaster" Target="../slideMasters/slideMaster6.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7.jpeg"/><Relationship Id="rId1" Type="http://schemas.openxmlformats.org/officeDocument/2006/relationships/slideMaster" Target="../slideMasters/slideMaster6.xml"/><Relationship Id="rId4" Type="http://schemas.openxmlformats.org/officeDocument/2006/relationships/image" Target="../media/image42.sv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3.emf"/><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3.emf"/><Relationship Id="rId1" Type="http://schemas.openxmlformats.org/officeDocument/2006/relationships/slideMaster" Target="../slideMasters/slideMaster8.xml"/><Relationship Id="rId4" Type="http://schemas.openxmlformats.org/officeDocument/2006/relationships/image" Target="../media/image43.jpe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30.jpeg"/><Relationship Id="rId1" Type="http://schemas.openxmlformats.org/officeDocument/2006/relationships/slideMaster" Target="../slideMasters/slideMaster8.xml"/><Relationship Id="rId5" Type="http://schemas.openxmlformats.org/officeDocument/2006/relationships/image" Target="../media/image43.jpeg"/><Relationship Id="rId4" Type="http://schemas.openxmlformats.org/officeDocument/2006/relationships/image" Target="../media/image29.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3.emf"/><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3.emf"/><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3.emf"/><Relationship Id="rId1" Type="http://schemas.openxmlformats.org/officeDocument/2006/relationships/slideMaster" Target="../slideMasters/slideMaster8.xml"/><Relationship Id="rId5" Type="http://schemas.openxmlformats.org/officeDocument/2006/relationships/image" Target="../media/image43.jpeg"/><Relationship Id="rId4" Type="http://schemas.openxmlformats.org/officeDocument/2006/relationships/image" Target="../media/image41.sv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Master" Target="../slideMasters/slideMaster8.xml"/><Relationship Id="rId4" Type="http://schemas.openxmlformats.org/officeDocument/2006/relationships/image" Target="../media/image46.png"/></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7.jpeg"/><Relationship Id="rId1" Type="http://schemas.openxmlformats.org/officeDocument/2006/relationships/slideMaster" Target="../slideMasters/slideMaster9.xml"/><Relationship Id="rId4" Type="http://schemas.openxmlformats.org/officeDocument/2006/relationships/image" Target="../media/image18.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jpeg"/><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jpe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jpe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jpe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3.jpeg"/><Relationship Id="rId1" Type="http://schemas.openxmlformats.org/officeDocument/2006/relationships/slideMaster" Target="../slideMasters/slideMaster9.xml"/><Relationship Id="rId4" Type="http://schemas.openxmlformats.org/officeDocument/2006/relationships/image" Target="../media/image19.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jpeg"/><Relationship Id="rId1" Type="http://schemas.openxmlformats.org/officeDocument/2006/relationships/slideMaster" Target="../slideMasters/slideMaster9.xml"/><Relationship Id="rId4" Type="http://schemas.openxmlformats.org/officeDocument/2006/relationships/image" Target="../media/image19.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8.jpe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Virsraksta slaid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C6593D7D-8C32-D33F-E386-3853108297C6}"/>
              </a:ext>
            </a:extLst>
          </p:cNvPr>
          <p:cNvSpPr>
            <a:spLocks noGrp="1"/>
          </p:cNvSpPr>
          <p:nvPr>
            <p:ph type="ctrTitle"/>
          </p:nvPr>
        </p:nvSpPr>
        <p:spPr>
          <a:xfrm>
            <a:off x="540000" y="2520000"/>
            <a:ext cx="8280000" cy="2387600"/>
          </a:xfrm>
        </p:spPr>
        <p:txBody>
          <a:bodyPr anchor="t" anchorCtr="0">
            <a:normAutofit/>
          </a:bodyPr>
          <a:lstStyle>
            <a:lvl1pPr algn="l">
              <a:defRPr sz="3200">
                <a:solidFill>
                  <a:schemeClr val="bg1"/>
                </a:solidFill>
              </a:defRPr>
            </a:lvl1pPr>
          </a:lstStyle>
          <a:p>
            <a:r>
              <a:rPr lang="lv-LV"/>
              <a:t>Rediģēt šablona virsraksta stilu</a:t>
            </a:r>
          </a:p>
        </p:txBody>
      </p:sp>
      <p:sp>
        <p:nvSpPr>
          <p:cNvPr id="3" name="Apakšvirsraksts 2">
            <a:extLst>
              <a:ext uri="{FF2B5EF4-FFF2-40B4-BE49-F238E27FC236}">
                <a16:creationId xmlns:a16="http://schemas.microsoft.com/office/drawing/2014/main" id="{7429776D-532D-53C4-9B58-BD64D491F9FF}"/>
              </a:ext>
            </a:extLst>
          </p:cNvPr>
          <p:cNvSpPr>
            <a:spLocks noGrp="1"/>
          </p:cNvSpPr>
          <p:nvPr>
            <p:ph type="subTitle" idx="1"/>
          </p:nvPr>
        </p:nvSpPr>
        <p:spPr>
          <a:xfrm>
            <a:off x="539999" y="900000"/>
            <a:ext cx="8280000" cy="1620000"/>
          </a:xfrm>
        </p:spPr>
        <p:txBody>
          <a:bodyPr>
            <a:normAutofit/>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a:t>Noklikšķiniet, lai rediģētu šablona apakšvirsraksta stilu</a:t>
            </a:r>
          </a:p>
        </p:txBody>
      </p:sp>
      <p:pic>
        <p:nvPicPr>
          <p:cNvPr id="8" name="Attēls 7" descr="Attēls, kurā ir teksts, fonts, grafika, grafiskais dizains&#10;&#10;Mākslīgā intelekta ģenerētais saturs var būt nepareizs.">
            <a:extLst>
              <a:ext uri="{FF2B5EF4-FFF2-40B4-BE49-F238E27FC236}">
                <a16:creationId xmlns:a16="http://schemas.microsoft.com/office/drawing/2014/main" id="{7601FE7D-94AC-AB17-FAA2-5AF37273CE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0000" y="5940000"/>
            <a:ext cx="2160569" cy="651600"/>
          </a:xfrm>
          <a:prstGeom prst="rect">
            <a:avLst/>
          </a:prstGeom>
        </p:spPr>
      </p:pic>
      <p:pic>
        <p:nvPicPr>
          <p:cNvPr id="4" name="Attēls 3" descr="Attēls, kurā ir teksts, fonts, grafika, grafiskais dizains&#10;&#10;Mākslīgā intelekta ģenerētais saturs var būt nepareizs.">
            <a:extLst>
              <a:ext uri="{FF2B5EF4-FFF2-40B4-BE49-F238E27FC236}">
                <a16:creationId xmlns:a16="http://schemas.microsoft.com/office/drawing/2014/main" id="{A9196272-CF0A-75A2-57B2-E6327944DF2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40000" y="5940000"/>
            <a:ext cx="2160569" cy="651600"/>
          </a:xfrm>
          <a:prstGeom prst="rect">
            <a:avLst/>
          </a:prstGeom>
        </p:spPr>
      </p:pic>
    </p:spTree>
    <p:extLst>
      <p:ext uri="{BB962C8B-B14F-4D97-AF65-F5344CB8AC3E}">
        <p14:creationId xmlns:p14="http://schemas.microsoft.com/office/powerpoint/2010/main" val="4166575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Virsraksts un saturs">
    <p:bg>
      <p:bgPr>
        <a:solidFill>
          <a:schemeClr val="bg1"/>
        </a:solidFill>
        <a:effectLst/>
      </p:bgPr>
    </p:bg>
    <p:spTree>
      <p:nvGrpSpPr>
        <p:cNvPr id="1" name=""/>
        <p:cNvGrpSpPr/>
        <p:nvPr/>
      </p:nvGrpSpPr>
      <p:grpSpPr>
        <a:xfrm>
          <a:off x="0" y="0"/>
          <a:ext cx="0" cy="0"/>
          <a:chOff x="0" y="0"/>
          <a:chExt cx="0" cy="0"/>
        </a:xfrm>
      </p:grpSpPr>
      <p:pic>
        <p:nvPicPr>
          <p:cNvPr id="9" name="Attēls 8" descr="Attēls, kurā ir teksts, fonts, grafika, grafiskais dizains&#10;&#10;Mākslīgā intelekta ģenerētais saturs var būt nepareizs.">
            <a:extLst>
              <a:ext uri="{FF2B5EF4-FFF2-40B4-BE49-F238E27FC236}">
                <a16:creationId xmlns:a16="http://schemas.microsoft.com/office/drawing/2014/main" id="{C61E2E00-9111-BBA1-9029-490EB929902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00" y="5940000"/>
            <a:ext cx="2160569" cy="651600"/>
          </a:xfrm>
          <a:prstGeom prst="rect">
            <a:avLst/>
          </a:prstGeom>
        </p:spPr>
      </p:pic>
      <p:sp>
        <p:nvSpPr>
          <p:cNvPr id="4" name="Teksta vietturis 3">
            <a:extLst>
              <a:ext uri="{FF2B5EF4-FFF2-40B4-BE49-F238E27FC236}">
                <a16:creationId xmlns:a16="http://schemas.microsoft.com/office/drawing/2014/main" id="{B5333B59-8954-23DD-B9D8-C78434EC00BF}"/>
              </a:ext>
            </a:extLst>
          </p:cNvPr>
          <p:cNvSpPr>
            <a:spLocks noGrp="1"/>
          </p:cNvSpPr>
          <p:nvPr>
            <p:ph type="body" sz="quarter" idx="11"/>
          </p:nvPr>
        </p:nvSpPr>
        <p:spPr>
          <a:xfrm>
            <a:off x="539998" y="352425"/>
            <a:ext cx="5146427" cy="1994153"/>
          </a:xfrm>
        </p:spPr>
        <p:txBody>
          <a:bodyPr/>
          <a:lstStyle>
            <a:lvl1pPr marL="0" indent="0">
              <a:buNone/>
              <a:defRPr>
                <a:solidFill>
                  <a:schemeClr val="tx2"/>
                </a:solidFill>
              </a:defRPr>
            </a:lvl1pPr>
            <a:lvl2pPr marL="0" indent="0">
              <a:buNone/>
              <a:defRPr/>
            </a:lvl2pPr>
            <a:lvl3pPr marL="180000" indent="-180000">
              <a:defRPr/>
            </a:lvl3pPr>
            <a:lvl4pPr marL="360000" indent="-180000">
              <a:defRPr/>
            </a:lvl4pPr>
            <a:lvl5pPr marL="540000" indent="-180000">
              <a:defRPr/>
            </a:lvl5p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pic>
        <p:nvPicPr>
          <p:cNvPr id="5" name="Attēls 4" descr="Attēls, kurā ir grafika, teksts, grafiskais dizains, fonts&#10;&#10;Mākslīgā intelekta ģenerētais saturs var būt nepareizs.">
            <a:extLst>
              <a:ext uri="{FF2B5EF4-FFF2-40B4-BE49-F238E27FC236}">
                <a16:creationId xmlns:a16="http://schemas.microsoft.com/office/drawing/2014/main" id="{EA6C482C-FBFB-2F76-5715-34AF4506DA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40000" y="5940172"/>
            <a:ext cx="2160000" cy="651428"/>
          </a:xfrm>
          <a:prstGeom prst="rect">
            <a:avLst/>
          </a:prstGeom>
        </p:spPr>
      </p:pic>
      <p:sp>
        <p:nvSpPr>
          <p:cNvPr id="6" name="Teksta vietturis 2">
            <a:extLst>
              <a:ext uri="{FF2B5EF4-FFF2-40B4-BE49-F238E27FC236}">
                <a16:creationId xmlns:a16="http://schemas.microsoft.com/office/drawing/2014/main" id="{E5BEABE6-CD1C-47BB-7DE1-3B4B0A66655F}"/>
              </a:ext>
            </a:extLst>
          </p:cNvPr>
          <p:cNvSpPr>
            <a:spLocks noGrp="1"/>
          </p:cNvSpPr>
          <p:nvPr>
            <p:ph type="body" sz="quarter" idx="12"/>
          </p:nvPr>
        </p:nvSpPr>
        <p:spPr>
          <a:xfrm>
            <a:off x="539750" y="2686050"/>
            <a:ext cx="5146675" cy="2914650"/>
          </a:xfrm>
        </p:spPr>
        <p:txBody>
          <a:bodyPr/>
          <a:lstStyle>
            <a:lvl1pPr marL="0" indent="0">
              <a:buNone/>
              <a:defRPr sz="2000" b="0"/>
            </a:lvl1pPr>
            <a:lvl2pPr marL="180000" indent="-180000">
              <a:defRPr/>
            </a:lvl2pPr>
            <a:lvl3pPr marL="360000" indent="-180000">
              <a:defRPr/>
            </a:lvl3pPr>
            <a:lvl4pPr marL="540000" indent="-180000">
              <a:defRPr/>
            </a:lvl4pPr>
            <a:lvl5pPr marL="720000" indent="-180000">
              <a:defRPr/>
            </a:lvl5p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10" name="Satura vietturis 9">
            <a:extLst>
              <a:ext uri="{FF2B5EF4-FFF2-40B4-BE49-F238E27FC236}">
                <a16:creationId xmlns:a16="http://schemas.microsoft.com/office/drawing/2014/main" id="{153F98F1-9802-2279-47EE-4BE666B0B711}"/>
              </a:ext>
            </a:extLst>
          </p:cNvPr>
          <p:cNvSpPr>
            <a:spLocks noGrp="1"/>
          </p:cNvSpPr>
          <p:nvPr>
            <p:ph sz="quarter" idx="13"/>
          </p:nvPr>
        </p:nvSpPr>
        <p:spPr>
          <a:xfrm>
            <a:off x="6096000" y="0"/>
            <a:ext cx="6096000" cy="6858000"/>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Tree>
    <p:extLst>
      <p:ext uri="{BB962C8B-B14F-4D97-AF65-F5344CB8AC3E}">
        <p14:creationId xmlns:p14="http://schemas.microsoft.com/office/powerpoint/2010/main" val="63571422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1_Virsraksta slaids" type="title">
  <p:cSld name="1_Virsraksta slaids">
    <p:bg>
      <p:bgPr>
        <a:blipFill>
          <a:blip r:embed="rId2">
            <a:alphaModFix/>
          </a:blip>
          <a:stretch>
            <a:fillRect/>
          </a:stretch>
        </a:blipFill>
        <a:effectLst/>
      </p:bgPr>
    </p:bg>
    <p:spTree>
      <p:nvGrpSpPr>
        <p:cNvPr id="1" name="Shape 89"/>
        <p:cNvGrpSpPr/>
        <p:nvPr/>
      </p:nvGrpSpPr>
      <p:grpSpPr>
        <a:xfrm>
          <a:off x="0" y="0"/>
          <a:ext cx="0" cy="0"/>
          <a:chOff x="0" y="0"/>
          <a:chExt cx="0" cy="0"/>
        </a:xfrm>
      </p:grpSpPr>
      <p:sp>
        <p:nvSpPr>
          <p:cNvPr id="90" name="Google Shape;90;p37"/>
          <p:cNvSpPr txBox="1">
            <a:spLocks noGrp="1"/>
          </p:cNvSpPr>
          <p:nvPr>
            <p:ph type="ctrTitle"/>
          </p:nvPr>
        </p:nvSpPr>
        <p:spPr>
          <a:xfrm>
            <a:off x="540000" y="2520000"/>
            <a:ext cx="8280000" cy="23876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 name="Google Shape;91;p37"/>
          <p:cNvSpPr txBox="1">
            <a:spLocks noGrp="1"/>
          </p:cNvSpPr>
          <p:nvPr>
            <p:ph type="subTitle" idx="1"/>
          </p:nvPr>
        </p:nvSpPr>
        <p:spPr>
          <a:xfrm>
            <a:off x="539999" y="900000"/>
            <a:ext cx="8280000" cy="1620000"/>
          </a:xfrm>
          <a:prstGeom prst="rect">
            <a:avLst/>
          </a:prstGeom>
          <a:noFill/>
          <a:ln>
            <a:noFill/>
          </a:ln>
        </p:spPr>
        <p:txBody>
          <a:bodyPr spcFirstLastPara="1" wrap="square" lIns="0" tIns="0" rIns="0" bIns="0" anchor="t" anchorCtr="0">
            <a:normAutofit/>
          </a:bodyPr>
          <a:lstStyle>
            <a:lvl1pPr lvl="0" algn="l">
              <a:lnSpc>
                <a:spcPct val="90000"/>
              </a:lnSpc>
              <a:spcBef>
                <a:spcPts val="1000"/>
              </a:spcBef>
              <a:spcAft>
                <a:spcPts val="0"/>
              </a:spcAft>
              <a:buClr>
                <a:schemeClr val="lt1"/>
              </a:buClr>
              <a:buSzPts val="2200"/>
              <a:buNone/>
              <a:defRPr sz="22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92" name="Google Shape;92;p37" descr="Attēls, kurā ir teksts, fonts, grafika, grafiskais dizains&#10;&#10;Mākslīgā intelekta ģenerētais saturs var būt nepareizs."/>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40000" y="5940000"/>
            <a:ext cx="2160569" cy="651600"/>
          </a:xfrm>
          <a:prstGeom prst="rect">
            <a:avLst/>
          </a:prstGeom>
          <a:noFill/>
          <a:ln>
            <a:noFill/>
          </a:ln>
        </p:spPr>
      </p:pic>
      <p:pic>
        <p:nvPicPr>
          <p:cNvPr id="93" name="Google Shape;93;p37" descr="Attēls, kurā ir teksts, fonts, grafika, grafiskais dizains&#10;&#10;Mākslīgā intelekta ģenerētais saturs var būt nepareizs."/>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40000" y="5940000"/>
            <a:ext cx="2160569" cy="651600"/>
          </a:xfrm>
          <a:prstGeom prst="rect">
            <a:avLst/>
          </a:prstGeom>
          <a:noFill/>
          <a:ln>
            <a:noFill/>
          </a:ln>
        </p:spPr>
      </p:pic>
    </p:spTree>
    <p:extLst>
      <p:ext uri="{BB962C8B-B14F-4D97-AF65-F5344CB8AC3E}">
        <p14:creationId xmlns:p14="http://schemas.microsoft.com/office/powerpoint/2010/main" val="364709285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5_Virsraksta slaids">
  <p:cSld name="5_Virsraksta slaids">
    <p:bg>
      <p:bgPr>
        <a:blipFill>
          <a:blip r:embed="rId2">
            <a:alphaModFix/>
          </a:blip>
          <a:stretch>
            <a:fillRect/>
          </a:stretch>
        </a:blipFill>
        <a:effectLst/>
      </p:bgPr>
    </p:bg>
    <p:spTree>
      <p:nvGrpSpPr>
        <p:cNvPr id="1" name="Shape 94"/>
        <p:cNvGrpSpPr/>
        <p:nvPr/>
      </p:nvGrpSpPr>
      <p:grpSpPr>
        <a:xfrm>
          <a:off x="0" y="0"/>
          <a:ext cx="0" cy="0"/>
          <a:chOff x="0" y="0"/>
          <a:chExt cx="0" cy="0"/>
        </a:xfrm>
      </p:grpSpPr>
      <p:sp>
        <p:nvSpPr>
          <p:cNvPr id="95" name="Google Shape;95;p38"/>
          <p:cNvSpPr txBox="1">
            <a:spLocks noGrp="1"/>
          </p:cNvSpPr>
          <p:nvPr>
            <p:ph type="ctrTitle"/>
          </p:nvPr>
        </p:nvSpPr>
        <p:spPr>
          <a:xfrm>
            <a:off x="539999" y="2520000"/>
            <a:ext cx="8279999" cy="100425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96" name="Google Shape;96;p38" descr="Attēls, kurā ir teksts, fonts, grafika, grafiskais dizains&#10;&#10;Mākslīgā intelekta ģenerētais saturs var būt nepareizs."/>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40000" y="5940000"/>
            <a:ext cx="2160569" cy="651600"/>
          </a:xfrm>
          <a:prstGeom prst="rect">
            <a:avLst/>
          </a:prstGeom>
          <a:noFill/>
          <a:ln>
            <a:noFill/>
          </a:ln>
        </p:spPr>
      </p:pic>
      <p:sp>
        <p:nvSpPr>
          <p:cNvPr id="97" name="Google Shape;97;p38"/>
          <p:cNvSpPr txBox="1">
            <a:spLocks noGrp="1"/>
          </p:cNvSpPr>
          <p:nvPr>
            <p:ph type="body" idx="1"/>
          </p:nvPr>
        </p:nvSpPr>
        <p:spPr>
          <a:xfrm>
            <a:off x="539999" y="3993357"/>
            <a:ext cx="2520000" cy="1645443"/>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lt1"/>
              </a:buClr>
              <a:buSzPts val="1800"/>
              <a:buNone/>
              <a:defRPr sz="1800" b="0">
                <a:solidFill>
                  <a:schemeClr val="lt1"/>
                </a:solidFill>
              </a:defRPr>
            </a:lvl1pPr>
            <a:lvl2pPr marL="914400" lvl="1" indent="-228600" algn="l">
              <a:lnSpc>
                <a:spcPct val="90000"/>
              </a:lnSpc>
              <a:spcBef>
                <a:spcPts val="500"/>
              </a:spcBef>
              <a:spcAft>
                <a:spcPts val="0"/>
              </a:spcAft>
              <a:buClr>
                <a:srgbClr val="8A8A8A"/>
              </a:buClr>
              <a:buSzPts val="2000"/>
              <a:buNone/>
              <a:defRPr sz="2000">
                <a:solidFill>
                  <a:srgbClr val="8A8A8A"/>
                </a:solidFill>
              </a:defRPr>
            </a:lvl2pPr>
            <a:lvl3pPr marL="1371600" lvl="2" indent="-228600" algn="l">
              <a:lnSpc>
                <a:spcPct val="90000"/>
              </a:lnSpc>
              <a:spcBef>
                <a:spcPts val="500"/>
              </a:spcBef>
              <a:spcAft>
                <a:spcPts val="0"/>
              </a:spcAft>
              <a:buClr>
                <a:srgbClr val="8A8A8A"/>
              </a:buClr>
              <a:buSzPts val="1800"/>
              <a:buNone/>
              <a:defRPr sz="1800">
                <a:solidFill>
                  <a:srgbClr val="8A8A8A"/>
                </a:solidFill>
              </a:defRPr>
            </a:lvl3pPr>
            <a:lvl4pPr marL="1828800" lvl="3" indent="-228600" algn="l">
              <a:lnSpc>
                <a:spcPct val="90000"/>
              </a:lnSpc>
              <a:spcBef>
                <a:spcPts val="500"/>
              </a:spcBef>
              <a:spcAft>
                <a:spcPts val="0"/>
              </a:spcAft>
              <a:buClr>
                <a:srgbClr val="8A8A8A"/>
              </a:buClr>
              <a:buSzPts val="1600"/>
              <a:buNone/>
              <a:defRPr sz="1600">
                <a:solidFill>
                  <a:srgbClr val="8A8A8A"/>
                </a:solidFill>
              </a:defRPr>
            </a:lvl4pPr>
            <a:lvl5pPr marL="2286000" lvl="4" indent="-228600" algn="l">
              <a:lnSpc>
                <a:spcPct val="90000"/>
              </a:lnSpc>
              <a:spcBef>
                <a:spcPts val="500"/>
              </a:spcBef>
              <a:spcAft>
                <a:spcPts val="0"/>
              </a:spcAft>
              <a:buClr>
                <a:srgbClr val="8A8A8A"/>
              </a:buClr>
              <a:buSzPts val="1600"/>
              <a:buNone/>
              <a:defRPr sz="1600">
                <a:solidFill>
                  <a:srgbClr val="8A8A8A"/>
                </a:solidFill>
              </a:defRPr>
            </a:lvl5pPr>
            <a:lvl6pPr marL="2743200" lvl="5" indent="-228600" algn="l">
              <a:lnSpc>
                <a:spcPct val="90000"/>
              </a:lnSpc>
              <a:spcBef>
                <a:spcPts val="500"/>
              </a:spcBef>
              <a:spcAft>
                <a:spcPts val="0"/>
              </a:spcAft>
              <a:buClr>
                <a:srgbClr val="8A8A8A"/>
              </a:buClr>
              <a:buSzPts val="1600"/>
              <a:buNone/>
              <a:defRPr sz="1600">
                <a:solidFill>
                  <a:srgbClr val="8A8A8A"/>
                </a:solidFill>
              </a:defRPr>
            </a:lvl6pPr>
            <a:lvl7pPr marL="3200400" lvl="6" indent="-228600" algn="l">
              <a:lnSpc>
                <a:spcPct val="90000"/>
              </a:lnSpc>
              <a:spcBef>
                <a:spcPts val="500"/>
              </a:spcBef>
              <a:spcAft>
                <a:spcPts val="0"/>
              </a:spcAft>
              <a:buClr>
                <a:srgbClr val="8A8A8A"/>
              </a:buClr>
              <a:buSzPts val="1600"/>
              <a:buNone/>
              <a:defRPr sz="1600">
                <a:solidFill>
                  <a:srgbClr val="8A8A8A"/>
                </a:solidFill>
              </a:defRPr>
            </a:lvl7pPr>
            <a:lvl8pPr marL="3657600" lvl="7" indent="-228600" algn="l">
              <a:lnSpc>
                <a:spcPct val="90000"/>
              </a:lnSpc>
              <a:spcBef>
                <a:spcPts val="500"/>
              </a:spcBef>
              <a:spcAft>
                <a:spcPts val="0"/>
              </a:spcAft>
              <a:buClr>
                <a:srgbClr val="8A8A8A"/>
              </a:buClr>
              <a:buSzPts val="1600"/>
              <a:buNone/>
              <a:defRPr sz="1600">
                <a:solidFill>
                  <a:srgbClr val="8A8A8A"/>
                </a:solidFill>
              </a:defRPr>
            </a:lvl8pPr>
            <a:lvl9pPr marL="4114800" lvl="8" indent="-228600" algn="l">
              <a:lnSpc>
                <a:spcPct val="90000"/>
              </a:lnSpc>
              <a:spcBef>
                <a:spcPts val="500"/>
              </a:spcBef>
              <a:spcAft>
                <a:spcPts val="0"/>
              </a:spcAft>
              <a:buClr>
                <a:srgbClr val="8A8A8A"/>
              </a:buClr>
              <a:buSzPts val="1600"/>
              <a:buNone/>
              <a:defRPr sz="1600">
                <a:solidFill>
                  <a:srgbClr val="8A8A8A"/>
                </a:solidFill>
              </a:defRPr>
            </a:lvl9pPr>
          </a:lstStyle>
          <a:p>
            <a:endParaRPr/>
          </a:p>
        </p:txBody>
      </p:sp>
      <p:sp>
        <p:nvSpPr>
          <p:cNvPr id="98" name="Google Shape;98;p38"/>
          <p:cNvSpPr txBox="1">
            <a:spLocks noGrp="1"/>
          </p:cNvSpPr>
          <p:nvPr>
            <p:ph type="body" idx="2"/>
          </p:nvPr>
        </p:nvSpPr>
        <p:spPr>
          <a:xfrm>
            <a:off x="3419999" y="3993356"/>
            <a:ext cx="2520000" cy="1645443"/>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lt1"/>
              </a:buClr>
              <a:buSzPts val="1800"/>
              <a:buNone/>
              <a:defRPr sz="1800" b="0">
                <a:solidFill>
                  <a:schemeClr val="lt1"/>
                </a:solidFill>
              </a:defRPr>
            </a:lvl1pPr>
            <a:lvl2pPr marL="914400" lvl="1" indent="-228600" algn="l">
              <a:lnSpc>
                <a:spcPct val="90000"/>
              </a:lnSpc>
              <a:spcBef>
                <a:spcPts val="500"/>
              </a:spcBef>
              <a:spcAft>
                <a:spcPts val="0"/>
              </a:spcAft>
              <a:buClr>
                <a:srgbClr val="8A8A8A"/>
              </a:buClr>
              <a:buSzPts val="2000"/>
              <a:buNone/>
              <a:defRPr sz="2000">
                <a:solidFill>
                  <a:srgbClr val="8A8A8A"/>
                </a:solidFill>
              </a:defRPr>
            </a:lvl2pPr>
            <a:lvl3pPr marL="1371600" lvl="2" indent="-228600" algn="l">
              <a:lnSpc>
                <a:spcPct val="90000"/>
              </a:lnSpc>
              <a:spcBef>
                <a:spcPts val="500"/>
              </a:spcBef>
              <a:spcAft>
                <a:spcPts val="0"/>
              </a:spcAft>
              <a:buClr>
                <a:srgbClr val="8A8A8A"/>
              </a:buClr>
              <a:buSzPts val="1800"/>
              <a:buNone/>
              <a:defRPr sz="1800">
                <a:solidFill>
                  <a:srgbClr val="8A8A8A"/>
                </a:solidFill>
              </a:defRPr>
            </a:lvl3pPr>
            <a:lvl4pPr marL="1828800" lvl="3" indent="-228600" algn="l">
              <a:lnSpc>
                <a:spcPct val="90000"/>
              </a:lnSpc>
              <a:spcBef>
                <a:spcPts val="500"/>
              </a:spcBef>
              <a:spcAft>
                <a:spcPts val="0"/>
              </a:spcAft>
              <a:buClr>
                <a:srgbClr val="8A8A8A"/>
              </a:buClr>
              <a:buSzPts val="1600"/>
              <a:buNone/>
              <a:defRPr sz="1600">
                <a:solidFill>
                  <a:srgbClr val="8A8A8A"/>
                </a:solidFill>
              </a:defRPr>
            </a:lvl4pPr>
            <a:lvl5pPr marL="2286000" lvl="4" indent="-228600" algn="l">
              <a:lnSpc>
                <a:spcPct val="90000"/>
              </a:lnSpc>
              <a:spcBef>
                <a:spcPts val="500"/>
              </a:spcBef>
              <a:spcAft>
                <a:spcPts val="0"/>
              </a:spcAft>
              <a:buClr>
                <a:srgbClr val="8A8A8A"/>
              </a:buClr>
              <a:buSzPts val="1600"/>
              <a:buNone/>
              <a:defRPr sz="1600">
                <a:solidFill>
                  <a:srgbClr val="8A8A8A"/>
                </a:solidFill>
              </a:defRPr>
            </a:lvl5pPr>
            <a:lvl6pPr marL="2743200" lvl="5" indent="-228600" algn="l">
              <a:lnSpc>
                <a:spcPct val="90000"/>
              </a:lnSpc>
              <a:spcBef>
                <a:spcPts val="500"/>
              </a:spcBef>
              <a:spcAft>
                <a:spcPts val="0"/>
              </a:spcAft>
              <a:buClr>
                <a:srgbClr val="8A8A8A"/>
              </a:buClr>
              <a:buSzPts val="1600"/>
              <a:buNone/>
              <a:defRPr sz="1600">
                <a:solidFill>
                  <a:srgbClr val="8A8A8A"/>
                </a:solidFill>
              </a:defRPr>
            </a:lvl6pPr>
            <a:lvl7pPr marL="3200400" lvl="6" indent="-228600" algn="l">
              <a:lnSpc>
                <a:spcPct val="90000"/>
              </a:lnSpc>
              <a:spcBef>
                <a:spcPts val="500"/>
              </a:spcBef>
              <a:spcAft>
                <a:spcPts val="0"/>
              </a:spcAft>
              <a:buClr>
                <a:srgbClr val="8A8A8A"/>
              </a:buClr>
              <a:buSzPts val="1600"/>
              <a:buNone/>
              <a:defRPr sz="1600">
                <a:solidFill>
                  <a:srgbClr val="8A8A8A"/>
                </a:solidFill>
              </a:defRPr>
            </a:lvl7pPr>
            <a:lvl8pPr marL="3657600" lvl="7" indent="-228600" algn="l">
              <a:lnSpc>
                <a:spcPct val="90000"/>
              </a:lnSpc>
              <a:spcBef>
                <a:spcPts val="500"/>
              </a:spcBef>
              <a:spcAft>
                <a:spcPts val="0"/>
              </a:spcAft>
              <a:buClr>
                <a:srgbClr val="8A8A8A"/>
              </a:buClr>
              <a:buSzPts val="1600"/>
              <a:buNone/>
              <a:defRPr sz="1600">
                <a:solidFill>
                  <a:srgbClr val="8A8A8A"/>
                </a:solidFill>
              </a:defRPr>
            </a:lvl8pPr>
            <a:lvl9pPr marL="4114800" lvl="8" indent="-228600" algn="l">
              <a:lnSpc>
                <a:spcPct val="90000"/>
              </a:lnSpc>
              <a:spcBef>
                <a:spcPts val="500"/>
              </a:spcBef>
              <a:spcAft>
                <a:spcPts val="0"/>
              </a:spcAft>
              <a:buClr>
                <a:srgbClr val="8A8A8A"/>
              </a:buClr>
              <a:buSzPts val="1600"/>
              <a:buNone/>
              <a:defRPr sz="1600">
                <a:solidFill>
                  <a:srgbClr val="8A8A8A"/>
                </a:solidFill>
              </a:defRPr>
            </a:lvl9pPr>
          </a:lstStyle>
          <a:p>
            <a:endParaRPr/>
          </a:p>
        </p:txBody>
      </p:sp>
      <p:sp>
        <p:nvSpPr>
          <p:cNvPr id="99" name="Google Shape;99;p38"/>
          <p:cNvSpPr txBox="1">
            <a:spLocks noGrp="1"/>
          </p:cNvSpPr>
          <p:nvPr>
            <p:ph type="body" idx="3"/>
          </p:nvPr>
        </p:nvSpPr>
        <p:spPr>
          <a:xfrm>
            <a:off x="6299998" y="3993356"/>
            <a:ext cx="2520000" cy="1645443"/>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lt1"/>
              </a:buClr>
              <a:buSzPts val="1800"/>
              <a:buNone/>
              <a:defRPr sz="1800" b="0">
                <a:solidFill>
                  <a:schemeClr val="lt1"/>
                </a:solidFill>
              </a:defRPr>
            </a:lvl1pPr>
            <a:lvl2pPr marL="914400" lvl="1" indent="-228600" algn="l">
              <a:lnSpc>
                <a:spcPct val="90000"/>
              </a:lnSpc>
              <a:spcBef>
                <a:spcPts val="500"/>
              </a:spcBef>
              <a:spcAft>
                <a:spcPts val="0"/>
              </a:spcAft>
              <a:buClr>
                <a:srgbClr val="8A8A8A"/>
              </a:buClr>
              <a:buSzPts val="2000"/>
              <a:buNone/>
              <a:defRPr sz="2000">
                <a:solidFill>
                  <a:srgbClr val="8A8A8A"/>
                </a:solidFill>
              </a:defRPr>
            </a:lvl2pPr>
            <a:lvl3pPr marL="1371600" lvl="2" indent="-228600" algn="l">
              <a:lnSpc>
                <a:spcPct val="90000"/>
              </a:lnSpc>
              <a:spcBef>
                <a:spcPts val="500"/>
              </a:spcBef>
              <a:spcAft>
                <a:spcPts val="0"/>
              </a:spcAft>
              <a:buClr>
                <a:srgbClr val="8A8A8A"/>
              </a:buClr>
              <a:buSzPts val="1800"/>
              <a:buNone/>
              <a:defRPr sz="1800">
                <a:solidFill>
                  <a:srgbClr val="8A8A8A"/>
                </a:solidFill>
              </a:defRPr>
            </a:lvl3pPr>
            <a:lvl4pPr marL="1828800" lvl="3" indent="-228600" algn="l">
              <a:lnSpc>
                <a:spcPct val="90000"/>
              </a:lnSpc>
              <a:spcBef>
                <a:spcPts val="500"/>
              </a:spcBef>
              <a:spcAft>
                <a:spcPts val="0"/>
              </a:spcAft>
              <a:buClr>
                <a:srgbClr val="8A8A8A"/>
              </a:buClr>
              <a:buSzPts val="1600"/>
              <a:buNone/>
              <a:defRPr sz="1600">
                <a:solidFill>
                  <a:srgbClr val="8A8A8A"/>
                </a:solidFill>
              </a:defRPr>
            </a:lvl4pPr>
            <a:lvl5pPr marL="2286000" lvl="4" indent="-228600" algn="l">
              <a:lnSpc>
                <a:spcPct val="90000"/>
              </a:lnSpc>
              <a:spcBef>
                <a:spcPts val="500"/>
              </a:spcBef>
              <a:spcAft>
                <a:spcPts val="0"/>
              </a:spcAft>
              <a:buClr>
                <a:srgbClr val="8A8A8A"/>
              </a:buClr>
              <a:buSzPts val="1600"/>
              <a:buNone/>
              <a:defRPr sz="1600">
                <a:solidFill>
                  <a:srgbClr val="8A8A8A"/>
                </a:solidFill>
              </a:defRPr>
            </a:lvl5pPr>
            <a:lvl6pPr marL="2743200" lvl="5" indent="-228600" algn="l">
              <a:lnSpc>
                <a:spcPct val="90000"/>
              </a:lnSpc>
              <a:spcBef>
                <a:spcPts val="500"/>
              </a:spcBef>
              <a:spcAft>
                <a:spcPts val="0"/>
              </a:spcAft>
              <a:buClr>
                <a:srgbClr val="8A8A8A"/>
              </a:buClr>
              <a:buSzPts val="1600"/>
              <a:buNone/>
              <a:defRPr sz="1600">
                <a:solidFill>
                  <a:srgbClr val="8A8A8A"/>
                </a:solidFill>
              </a:defRPr>
            </a:lvl6pPr>
            <a:lvl7pPr marL="3200400" lvl="6" indent="-228600" algn="l">
              <a:lnSpc>
                <a:spcPct val="90000"/>
              </a:lnSpc>
              <a:spcBef>
                <a:spcPts val="500"/>
              </a:spcBef>
              <a:spcAft>
                <a:spcPts val="0"/>
              </a:spcAft>
              <a:buClr>
                <a:srgbClr val="8A8A8A"/>
              </a:buClr>
              <a:buSzPts val="1600"/>
              <a:buNone/>
              <a:defRPr sz="1600">
                <a:solidFill>
                  <a:srgbClr val="8A8A8A"/>
                </a:solidFill>
              </a:defRPr>
            </a:lvl7pPr>
            <a:lvl8pPr marL="3657600" lvl="7" indent="-228600" algn="l">
              <a:lnSpc>
                <a:spcPct val="90000"/>
              </a:lnSpc>
              <a:spcBef>
                <a:spcPts val="500"/>
              </a:spcBef>
              <a:spcAft>
                <a:spcPts val="0"/>
              </a:spcAft>
              <a:buClr>
                <a:srgbClr val="8A8A8A"/>
              </a:buClr>
              <a:buSzPts val="1600"/>
              <a:buNone/>
              <a:defRPr sz="1600">
                <a:solidFill>
                  <a:srgbClr val="8A8A8A"/>
                </a:solidFill>
              </a:defRPr>
            </a:lvl8pPr>
            <a:lvl9pPr marL="4114800" lvl="8" indent="-228600" algn="l">
              <a:lnSpc>
                <a:spcPct val="90000"/>
              </a:lnSpc>
              <a:spcBef>
                <a:spcPts val="500"/>
              </a:spcBef>
              <a:spcAft>
                <a:spcPts val="0"/>
              </a:spcAft>
              <a:buClr>
                <a:srgbClr val="8A8A8A"/>
              </a:buClr>
              <a:buSzPts val="1600"/>
              <a:buNone/>
              <a:defRPr sz="1600">
                <a:solidFill>
                  <a:srgbClr val="8A8A8A"/>
                </a:solidFill>
              </a:defRPr>
            </a:lvl9pPr>
          </a:lstStyle>
          <a:p>
            <a:endParaRPr/>
          </a:p>
        </p:txBody>
      </p:sp>
    </p:spTree>
    <p:extLst>
      <p:ext uri="{BB962C8B-B14F-4D97-AF65-F5344CB8AC3E}">
        <p14:creationId xmlns:p14="http://schemas.microsoft.com/office/powerpoint/2010/main" val="172950573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6_Virsraksta slaids">
  <p:cSld name="6_Virsraksta slaids">
    <p:bg>
      <p:bgPr>
        <a:blipFill>
          <a:blip r:embed="rId2">
            <a:alphaModFix/>
          </a:blip>
          <a:stretch>
            <a:fillRect/>
          </a:stretch>
        </a:blipFill>
        <a:effectLst/>
      </p:bgPr>
    </p:bg>
    <p:spTree>
      <p:nvGrpSpPr>
        <p:cNvPr id="1" name="Shape 100"/>
        <p:cNvGrpSpPr/>
        <p:nvPr/>
      </p:nvGrpSpPr>
      <p:grpSpPr>
        <a:xfrm>
          <a:off x="0" y="0"/>
          <a:ext cx="0" cy="0"/>
          <a:chOff x="0" y="0"/>
          <a:chExt cx="0" cy="0"/>
        </a:xfrm>
      </p:grpSpPr>
      <p:sp>
        <p:nvSpPr>
          <p:cNvPr id="101" name="Google Shape;101;p39"/>
          <p:cNvSpPr txBox="1">
            <a:spLocks noGrp="1"/>
          </p:cNvSpPr>
          <p:nvPr>
            <p:ph type="ctrTitle"/>
          </p:nvPr>
        </p:nvSpPr>
        <p:spPr>
          <a:xfrm>
            <a:off x="539999" y="2520000"/>
            <a:ext cx="8279999" cy="100425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02" name="Google Shape;102;p39" descr="Attēls, kurā ir teksts, fonts, grafika, grafiskais dizains&#10;&#10;Mākslīgā intelekta ģenerētais saturs var būt nepareizs."/>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40000" y="5940000"/>
            <a:ext cx="2160569" cy="651600"/>
          </a:xfrm>
          <a:prstGeom prst="rect">
            <a:avLst/>
          </a:prstGeom>
          <a:noFill/>
          <a:ln>
            <a:noFill/>
          </a:ln>
        </p:spPr>
      </p:pic>
    </p:spTree>
    <p:extLst>
      <p:ext uri="{BB962C8B-B14F-4D97-AF65-F5344CB8AC3E}">
        <p14:creationId xmlns:p14="http://schemas.microsoft.com/office/powerpoint/2010/main" val="1975728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Virsraksts un saturs">
    <p:bg>
      <p:bgPr>
        <a:solidFill>
          <a:schemeClr val="bg1"/>
        </a:solidFill>
        <a:effectLst/>
      </p:bgPr>
    </p:bg>
    <p:spTree>
      <p:nvGrpSpPr>
        <p:cNvPr id="1" name=""/>
        <p:cNvGrpSpPr/>
        <p:nvPr/>
      </p:nvGrpSpPr>
      <p:grpSpPr>
        <a:xfrm>
          <a:off x="0" y="0"/>
          <a:ext cx="0" cy="0"/>
          <a:chOff x="0" y="0"/>
          <a:chExt cx="0" cy="0"/>
        </a:xfrm>
      </p:grpSpPr>
      <p:sp>
        <p:nvSpPr>
          <p:cNvPr id="13" name="Satura vietturis 12">
            <a:extLst>
              <a:ext uri="{FF2B5EF4-FFF2-40B4-BE49-F238E27FC236}">
                <a16:creationId xmlns:a16="http://schemas.microsoft.com/office/drawing/2014/main" id="{040F5925-10EC-EEB8-F3C9-57A08567D1C5}"/>
              </a:ext>
            </a:extLst>
          </p:cNvPr>
          <p:cNvSpPr>
            <a:spLocks noGrp="1"/>
          </p:cNvSpPr>
          <p:nvPr>
            <p:ph sz="quarter" idx="19"/>
          </p:nvPr>
        </p:nvSpPr>
        <p:spPr>
          <a:xfrm>
            <a:off x="6096000" y="3457575"/>
            <a:ext cx="5556250" cy="2339975"/>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11" name="Satura vietturis 10">
            <a:extLst>
              <a:ext uri="{FF2B5EF4-FFF2-40B4-BE49-F238E27FC236}">
                <a16:creationId xmlns:a16="http://schemas.microsoft.com/office/drawing/2014/main" id="{C1324EAA-13EB-F587-83B0-742F73D59AED}"/>
              </a:ext>
            </a:extLst>
          </p:cNvPr>
          <p:cNvSpPr>
            <a:spLocks noGrp="1"/>
          </p:cNvSpPr>
          <p:nvPr>
            <p:ph sz="quarter" idx="18"/>
          </p:nvPr>
        </p:nvSpPr>
        <p:spPr>
          <a:xfrm>
            <a:off x="6096000" y="352426"/>
            <a:ext cx="5556001" cy="2333624"/>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pic>
        <p:nvPicPr>
          <p:cNvPr id="9" name="Attēls 8" descr="Attēls, kurā ir teksts, fonts, grafika, grafiskais dizains&#10;&#10;Mākslīgā intelekta ģenerētais saturs var būt nepareizs.">
            <a:extLst>
              <a:ext uri="{FF2B5EF4-FFF2-40B4-BE49-F238E27FC236}">
                <a16:creationId xmlns:a16="http://schemas.microsoft.com/office/drawing/2014/main" id="{C61E2E00-9111-BBA1-9029-490EB929902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00" y="5940000"/>
            <a:ext cx="2160569" cy="651600"/>
          </a:xfrm>
          <a:prstGeom prst="rect">
            <a:avLst/>
          </a:prstGeom>
        </p:spPr>
      </p:pic>
      <p:sp>
        <p:nvSpPr>
          <p:cNvPr id="4" name="Teksta vietturis 3">
            <a:extLst>
              <a:ext uri="{FF2B5EF4-FFF2-40B4-BE49-F238E27FC236}">
                <a16:creationId xmlns:a16="http://schemas.microsoft.com/office/drawing/2014/main" id="{B5333B59-8954-23DD-B9D8-C78434EC00BF}"/>
              </a:ext>
            </a:extLst>
          </p:cNvPr>
          <p:cNvSpPr>
            <a:spLocks noGrp="1"/>
          </p:cNvSpPr>
          <p:nvPr>
            <p:ph type="body" sz="quarter" idx="11"/>
          </p:nvPr>
        </p:nvSpPr>
        <p:spPr>
          <a:xfrm>
            <a:off x="539998" y="352425"/>
            <a:ext cx="5146427" cy="1994153"/>
          </a:xfrm>
        </p:spPr>
        <p:txBody>
          <a:bodyPr/>
          <a:lstStyle>
            <a:lvl1pPr marL="0" indent="0">
              <a:buNone/>
              <a:defRPr>
                <a:solidFill>
                  <a:schemeClr val="tx2"/>
                </a:solidFill>
              </a:defRPr>
            </a:lvl1pPr>
            <a:lvl2pPr marL="0" indent="0">
              <a:buNone/>
              <a:defRPr/>
            </a:lvl2pPr>
            <a:lvl3pPr marL="180000" indent="-180000">
              <a:defRPr/>
            </a:lvl3pPr>
            <a:lvl4pPr marL="360000" indent="-180000">
              <a:defRPr/>
            </a:lvl4pPr>
            <a:lvl5pPr marL="540000" indent="-180000">
              <a:defRPr/>
            </a:lvl5p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pic>
        <p:nvPicPr>
          <p:cNvPr id="5" name="Attēls 4" descr="Attēls, kurā ir grafika, teksts, grafiskais dizains, fonts&#10;&#10;Mākslīgā intelekta ģenerētais saturs var būt nepareizs.">
            <a:extLst>
              <a:ext uri="{FF2B5EF4-FFF2-40B4-BE49-F238E27FC236}">
                <a16:creationId xmlns:a16="http://schemas.microsoft.com/office/drawing/2014/main" id="{EA6C482C-FBFB-2F76-5715-34AF4506DA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40000" y="5940172"/>
            <a:ext cx="2160000" cy="651428"/>
          </a:xfrm>
          <a:prstGeom prst="rect">
            <a:avLst/>
          </a:prstGeom>
        </p:spPr>
      </p:pic>
      <p:sp>
        <p:nvSpPr>
          <p:cNvPr id="6" name="Teksta vietturis 2">
            <a:extLst>
              <a:ext uri="{FF2B5EF4-FFF2-40B4-BE49-F238E27FC236}">
                <a16:creationId xmlns:a16="http://schemas.microsoft.com/office/drawing/2014/main" id="{E5BEABE6-CD1C-47BB-7DE1-3B4B0A66655F}"/>
              </a:ext>
            </a:extLst>
          </p:cNvPr>
          <p:cNvSpPr>
            <a:spLocks noGrp="1"/>
          </p:cNvSpPr>
          <p:nvPr>
            <p:ph type="body" sz="quarter" idx="12"/>
          </p:nvPr>
        </p:nvSpPr>
        <p:spPr>
          <a:xfrm>
            <a:off x="539750" y="2686050"/>
            <a:ext cx="5146675" cy="2914650"/>
          </a:xfrm>
        </p:spPr>
        <p:txBody>
          <a:bodyPr/>
          <a:lstStyle>
            <a:lvl1pPr marL="0" indent="0">
              <a:buNone/>
              <a:defRPr sz="2000" b="0"/>
            </a:lvl1pPr>
            <a:lvl2pPr marL="180000" indent="-180000">
              <a:defRPr/>
            </a:lvl2pPr>
            <a:lvl3pPr marL="360000" indent="-180000">
              <a:defRPr/>
            </a:lvl3pPr>
            <a:lvl4pPr marL="540000" indent="-180000">
              <a:defRPr/>
            </a:lvl4pPr>
            <a:lvl5pPr marL="720000" indent="-180000">
              <a:defRPr/>
            </a:lvl5p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3" name="Teksta vietturis 19">
            <a:extLst>
              <a:ext uri="{FF2B5EF4-FFF2-40B4-BE49-F238E27FC236}">
                <a16:creationId xmlns:a16="http://schemas.microsoft.com/office/drawing/2014/main" id="{7D22EE9D-809E-4F11-844F-ED464040DAC1}"/>
              </a:ext>
            </a:extLst>
          </p:cNvPr>
          <p:cNvSpPr>
            <a:spLocks noGrp="1"/>
          </p:cNvSpPr>
          <p:nvPr>
            <p:ph type="body" sz="quarter" idx="16"/>
          </p:nvPr>
        </p:nvSpPr>
        <p:spPr>
          <a:xfrm>
            <a:off x="6096001" y="5940001"/>
            <a:ext cx="5556000" cy="432224"/>
          </a:xfrm>
        </p:spPr>
        <p:txBody>
          <a:bodyPr>
            <a:normAutofit/>
          </a:bodyPr>
          <a:lstStyle>
            <a:lvl1pPr marL="0" indent="0">
              <a:buFontTx/>
              <a:buNone/>
              <a:defRPr sz="1600" b="0" i="0" baseline="0">
                <a:solidFill>
                  <a:schemeClr val="tx1"/>
                </a:solidFill>
                <a:latin typeface="Arial" panose="020B0604020202020204" pitchFamily="34" charset="0"/>
              </a:defRPr>
            </a:lvl1pPr>
            <a:lvl2pPr marL="0" indent="-180000">
              <a:buFont typeface="Arial" panose="020B0604020202020204" pitchFamily="34" charset="0"/>
              <a:buChar char="•"/>
              <a:defRPr sz="1600" b="0" i="0" baseline="0">
                <a:solidFill>
                  <a:schemeClr val="tx1"/>
                </a:solidFill>
                <a:latin typeface="Arial" panose="020B0604020202020204" pitchFamily="34" charset="0"/>
              </a:defRPr>
            </a:lvl2pPr>
            <a:lvl3pPr marL="360000" indent="-180000">
              <a:buFont typeface="Arial" panose="020B0604020202020204" pitchFamily="34" charset="0"/>
              <a:buChar char="•"/>
              <a:defRPr sz="1600" b="0" i="0" baseline="0">
                <a:solidFill>
                  <a:schemeClr val="tx1"/>
                </a:solidFill>
                <a:latin typeface="Arial" panose="020B0604020202020204" pitchFamily="34" charset="0"/>
              </a:defRPr>
            </a:lvl3pPr>
            <a:lvl4pPr marL="540000" indent="-180000">
              <a:buFont typeface="Arial" panose="020B0604020202020204" pitchFamily="34" charset="0"/>
              <a:buChar char="•"/>
              <a:defRPr sz="1600" b="0" i="0" baseline="0">
                <a:solidFill>
                  <a:schemeClr val="tx1"/>
                </a:solidFill>
                <a:latin typeface="Arial" panose="020B0604020202020204" pitchFamily="34" charset="0"/>
              </a:defRPr>
            </a:lvl4pPr>
            <a:lvl5pPr marL="720000" indent="-180000">
              <a:buFont typeface="Arial" panose="020B0604020202020204" pitchFamily="34" charset="0"/>
              <a:buChar char="•"/>
              <a:defRPr sz="1600" b="0" i="0" baseline="0">
                <a:solidFill>
                  <a:schemeClr val="tx1"/>
                </a:solidFill>
                <a:latin typeface="Arial" panose="020B0604020202020204" pitchFamily="34" charset="0"/>
              </a:defRPr>
            </a:lvl5pPr>
          </a:lstStyle>
          <a:p>
            <a:pPr lvl="0"/>
            <a:r>
              <a:rPr lang="lv-LV"/>
              <a:t>Noklikšķiniet, lai rediģētu šablona teksta stilus</a:t>
            </a:r>
          </a:p>
        </p:txBody>
      </p:sp>
      <p:sp>
        <p:nvSpPr>
          <p:cNvPr id="8" name="Teksta vietturis 19">
            <a:extLst>
              <a:ext uri="{FF2B5EF4-FFF2-40B4-BE49-F238E27FC236}">
                <a16:creationId xmlns:a16="http://schemas.microsoft.com/office/drawing/2014/main" id="{ACA8C647-E5C9-CDA3-0726-33891166DEA9}"/>
              </a:ext>
            </a:extLst>
          </p:cNvPr>
          <p:cNvSpPr>
            <a:spLocks noGrp="1"/>
          </p:cNvSpPr>
          <p:nvPr>
            <p:ph type="body" sz="quarter" idx="17"/>
          </p:nvPr>
        </p:nvSpPr>
        <p:spPr>
          <a:xfrm>
            <a:off x="6096001" y="2835051"/>
            <a:ext cx="5556002" cy="479698"/>
          </a:xfrm>
        </p:spPr>
        <p:txBody>
          <a:bodyPr>
            <a:normAutofit/>
          </a:bodyPr>
          <a:lstStyle>
            <a:lvl1pPr marL="0" indent="0">
              <a:buFontTx/>
              <a:buNone/>
              <a:defRPr sz="1600" b="0" i="0" baseline="0">
                <a:solidFill>
                  <a:schemeClr val="tx1"/>
                </a:solidFill>
                <a:latin typeface="Arial" panose="020B0604020202020204" pitchFamily="34" charset="0"/>
              </a:defRPr>
            </a:lvl1pPr>
            <a:lvl2pPr marL="0" indent="-180000">
              <a:buFont typeface="Arial" panose="020B0604020202020204" pitchFamily="34" charset="0"/>
              <a:buChar char="•"/>
              <a:defRPr sz="1600" b="0" i="0" baseline="0">
                <a:solidFill>
                  <a:schemeClr val="tx1"/>
                </a:solidFill>
                <a:latin typeface="Arial" panose="020B0604020202020204" pitchFamily="34" charset="0"/>
              </a:defRPr>
            </a:lvl2pPr>
            <a:lvl3pPr marL="360000" indent="-180000">
              <a:buFont typeface="Arial" panose="020B0604020202020204" pitchFamily="34" charset="0"/>
              <a:buChar char="•"/>
              <a:defRPr sz="1600" b="0" i="0" baseline="0">
                <a:solidFill>
                  <a:schemeClr val="tx1"/>
                </a:solidFill>
                <a:latin typeface="Arial" panose="020B0604020202020204" pitchFamily="34" charset="0"/>
              </a:defRPr>
            </a:lvl3pPr>
            <a:lvl4pPr marL="540000" indent="-180000">
              <a:buFont typeface="Arial" panose="020B0604020202020204" pitchFamily="34" charset="0"/>
              <a:buChar char="•"/>
              <a:defRPr sz="1600" b="0" i="0" baseline="0">
                <a:solidFill>
                  <a:schemeClr val="tx1"/>
                </a:solidFill>
                <a:latin typeface="Arial" panose="020B0604020202020204" pitchFamily="34" charset="0"/>
              </a:defRPr>
            </a:lvl4pPr>
            <a:lvl5pPr marL="720000" indent="-180000">
              <a:buFont typeface="Arial" panose="020B0604020202020204" pitchFamily="34" charset="0"/>
              <a:buChar char="•"/>
              <a:defRPr sz="1600" b="0" i="0" baseline="0">
                <a:solidFill>
                  <a:schemeClr val="tx1"/>
                </a:solidFill>
                <a:latin typeface="Arial" panose="020B0604020202020204" pitchFamily="34" charset="0"/>
              </a:defRPr>
            </a:lvl5pPr>
          </a:lstStyle>
          <a:p>
            <a:pPr lvl="0"/>
            <a:r>
              <a:rPr lang="lv-LV"/>
              <a:t>Noklikšķiniet, lai rediģētu šablona teksta stilus</a:t>
            </a:r>
          </a:p>
        </p:txBody>
      </p:sp>
    </p:spTree>
    <p:extLst>
      <p:ext uri="{BB962C8B-B14F-4D97-AF65-F5344CB8AC3E}">
        <p14:creationId xmlns:p14="http://schemas.microsoft.com/office/powerpoint/2010/main" val="30687979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Virsraksts un satu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Satura vietturis 10">
            <a:extLst>
              <a:ext uri="{FF2B5EF4-FFF2-40B4-BE49-F238E27FC236}">
                <a16:creationId xmlns:a16="http://schemas.microsoft.com/office/drawing/2014/main" id="{C1324EAA-13EB-F587-83B0-742F73D59AED}"/>
              </a:ext>
            </a:extLst>
          </p:cNvPr>
          <p:cNvSpPr>
            <a:spLocks noGrp="1"/>
          </p:cNvSpPr>
          <p:nvPr>
            <p:ph sz="quarter" idx="18"/>
          </p:nvPr>
        </p:nvSpPr>
        <p:spPr>
          <a:xfrm>
            <a:off x="4476750" y="352426"/>
            <a:ext cx="7175251" cy="2409824"/>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pic>
        <p:nvPicPr>
          <p:cNvPr id="9" name="Attēls 8" descr="Attēls, kurā ir teksts, fonts, grafika, grafiskais dizains&#10;&#10;Mākslīgā intelekta ģenerētais saturs var būt nepareizs.">
            <a:extLst>
              <a:ext uri="{FF2B5EF4-FFF2-40B4-BE49-F238E27FC236}">
                <a16:creationId xmlns:a16="http://schemas.microsoft.com/office/drawing/2014/main" id="{C61E2E00-9111-BBA1-9029-490EB929902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40000" y="5940000"/>
            <a:ext cx="2160569" cy="651600"/>
          </a:xfrm>
          <a:prstGeom prst="rect">
            <a:avLst/>
          </a:prstGeom>
        </p:spPr>
      </p:pic>
      <p:sp>
        <p:nvSpPr>
          <p:cNvPr id="4" name="Teksta vietturis 3">
            <a:extLst>
              <a:ext uri="{FF2B5EF4-FFF2-40B4-BE49-F238E27FC236}">
                <a16:creationId xmlns:a16="http://schemas.microsoft.com/office/drawing/2014/main" id="{B5333B59-8954-23DD-B9D8-C78434EC00BF}"/>
              </a:ext>
            </a:extLst>
          </p:cNvPr>
          <p:cNvSpPr>
            <a:spLocks noGrp="1"/>
          </p:cNvSpPr>
          <p:nvPr>
            <p:ph type="body" sz="quarter" idx="11"/>
          </p:nvPr>
        </p:nvSpPr>
        <p:spPr>
          <a:xfrm>
            <a:off x="539998" y="352425"/>
            <a:ext cx="3600000" cy="1994153"/>
          </a:xfrm>
        </p:spPr>
        <p:txBody>
          <a:bodyPr/>
          <a:lstStyle>
            <a:lvl1pPr marL="0" indent="0">
              <a:buNone/>
              <a:defRPr>
                <a:solidFill>
                  <a:schemeClr val="tx2"/>
                </a:solidFill>
              </a:defRPr>
            </a:lvl1pPr>
            <a:lvl2pPr marL="0" indent="0">
              <a:buNone/>
              <a:defRPr/>
            </a:lvl2pPr>
            <a:lvl3pPr marL="180000" indent="-180000">
              <a:defRPr/>
            </a:lvl3pPr>
            <a:lvl4pPr marL="360000" indent="-180000">
              <a:defRPr/>
            </a:lvl4pPr>
            <a:lvl5pPr marL="540000" indent="-180000">
              <a:defRPr/>
            </a:lvl5p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pic>
        <p:nvPicPr>
          <p:cNvPr id="5" name="Attēls 4" descr="Attēls, kurā ir grafika, teksts, grafiskais dizains, fonts&#10;&#10;Mākslīgā intelekta ģenerētais saturs var būt nepareizs.">
            <a:extLst>
              <a:ext uri="{FF2B5EF4-FFF2-40B4-BE49-F238E27FC236}">
                <a16:creationId xmlns:a16="http://schemas.microsoft.com/office/drawing/2014/main" id="{EA6C482C-FBFB-2F76-5715-34AF4506DA6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40000" y="5940172"/>
            <a:ext cx="2160000" cy="651428"/>
          </a:xfrm>
          <a:prstGeom prst="rect">
            <a:avLst/>
          </a:prstGeom>
        </p:spPr>
      </p:pic>
      <p:sp>
        <p:nvSpPr>
          <p:cNvPr id="6" name="Teksta vietturis 2">
            <a:extLst>
              <a:ext uri="{FF2B5EF4-FFF2-40B4-BE49-F238E27FC236}">
                <a16:creationId xmlns:a16="http://schemas.microsoft.com/office/drawing/2014/main" id="{E5BEABE6-CD1C-47BB-7DE1-3B4B0A66655F}"/>
              </a:ext>
            </a:extLst>
          </p:cNvPr>
          <p:cNvSpPr>
            <a:spLocks noGrp="1"/>
          </p:cNvSpPr>
          <p:nvPr>
            <p:ph type="body" sz="quarter" idx="12"/>
          </p:nvPr>
        </p:nvSpPr>
        <p:spPr>
          <a:xfrm>
            <a:off x="539751" y="2686050"/>
            <a:ext cx="3600000" cy="2914650"/>
          </a:xfrm>
        </p:spPr>
        <p:txBody>
          <a:bodyPr/>
          <a:lstStyle>
            <a:lvl1pPr marL="0" indent="0">
              <a:buNone/>
              <a:defRPr sz="2000" b="0"/>
            </a:lvl1pPr>
            <a:lvl2pPr marL="180000" indent="-180000">
              <a:defRPr/>
            </a:lvl2pPr>
            <a:lvl3pPr marL="360000" indent="-180000">
              <a:defRPr/>
            </a:lvl3pPr>
            <a:lvl4pPr marL="540000" indent="-180000">
              <a:defRPr/>
            </a:lvl4pPr>
            <a:lvl5pPr marL="720000" indent="-180000">
              <a:defRPr/>
            </a:lvl5p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8" name="Teksta vietturis 19">
            <a:extLst>
              <a:ext uri="{FF2B5EF4-FFF2-40B4-BE49-F238E27FC236}">
                <a16:creationId xmlns:a16="http://schemas.microsoft.com/office/drawing/2014/main" id="{ACA8C647-E5C9-CDA3-0726-33891166DEA9}"/>
              </a:ext>
            </a:extLst>
          </p:cNvPr>
          <p:cNvSpPr>
            <a:spLocks noGrp="1"/>
          </p:cNvSpPr>
          <p:nvPr>
            <p:ph type="body" sz="quarter" idx="17"/>
          </p:nvPr>
        </p:nvSpPr>
        <p:spPr>
          <a:xfrm>
            <a:off x="8052001" y="3038475"/>
            <a:ext cx="3600000" cy="3333750"/>
          </a:xfrm>
        </p:spPr>
        <p:txBody>
          <a:bodyPr>
            <a:normAutofit/>
          </a:bodyPr>
          <a:lstStyle>
            <a:lvl1pPr marL="0" indent="0">
              <a:buFontTx/>
              <a:buNone/>
              <a:defRPr sz="1600" b="0" i="0" baseline="0">
                <a:solidFill>
                  <a:schemeClr val="tx1"/>
                </a:solidFill>
                <a:latin typeface="Arial" panose="020B0604020202020204" pitchFamily="34" charset="0"/>
              </a:defRPr>
            </a:lvl1pPr>
            <a:lvl2pPr marL="0" indent="-180000">
              <a:buFont typeface="Arial" panose="020B0604020202020204" pitchFamily="34" charset="0"/>
              <a:buChar char="•"/>
              <a:defRPr sz="1600" b="0" i="0" baseline="0">
                <a:solidFill>
                  <a:schemeClr val="tx1"/>
                </a:solidFill>
                <a:latin typeface="Arial" panose="020B0604020202020204" pitchFamily="34" charset="0"/>
              </a:defRPr>
            </a:lvl2pPr>
            <a:lvl3pPr marL="360000" indent="-180000">
              <a:buFont typeface="Arial" panose="020B0604020202020204" pitchFamily="34" charset="0"/>
              <a:buChar char="•"/>
              <a:defRPr sz="1600" b="0" i="0" baseline="0">
                <a:solidFill>
                  <a:schemeClr val="tx1"/>
                </a:solidFill>
                <a:latin typeface="Arial" panose="020B0604020202020204" pitchFamily="34" charset="0"/>
              </a:defRPr>
            </a:lvl3pPr>
            <a:lvl4pPr marL="540000" indent="-180000">
              <a:buFont typeface="Arial" panose="020B0604020202020204" pitchFamily="34" charset="0"/>
              <a:buChar char="•"/>
              <a:defRPr sz="1600" b="0" i="0" baseline="0">
                <a:solidFill>
                  <a:schemeClr val="tx1"/>
                </a:solidFill>
                <a:latin typeface="Arial" panose="020B0604020202020204" pitchFamily="34" charset="0"/>
              </a:defRPr>
            </a:lvl4pPr>
            <a:lvl5pPr marL="720000" indent="-180000">
              <a:buFont typeface="Arial" panose="020B0604020202020204" pitchFamily="34" charset="0"/>
              <a:buChar char="•"/>
              <a:defRPr sz="1600" b="0" i="0" baseline="0">
                <a:solidFill>
                  <a:schemeClr val="tx1"/>
                </a:solidFill>
                <a:latin typeface="Arial" panose="020B0604020202020204" pitchFamily="34" charset="0"/>
              </a:defRPr>
            </a:lvl5pPr>
          </a:lstStyle>
          <a:p>
            <a:pPr lvl="0"/>
            <a:r>
              <a:rPr lang="lv-LV"/>
              <a:t>Noklikšķiniet, lai rediģētu šablona teksta stilus</a:t>
            </a:r>
          </a:p>
        </p:txBody>
      </p:sp>
      <p:sp>
        <p:nvSpPr>
          <p:cNvPr id="2" name="Teksta vietturis 2">
            <a:extLst>
              <a:ext uri="{FF2B5EF4-FFF2-40B4-BE49-F238E27FC236}">
                <a16:creationId xmlns:a16="http://schemas.microsoft.com/office/drawing/2014/main" id="{D8329AA3-E344-6540-9258-B19AE04CD6DF}"/>
              </a:ext>
            </a:extLst>
          </p:cNvPr>
          <p:cNvSpPr>
            <a:spLocks noGrp="1"/>
          </p:cNvSpPr>
          <p:nvPr>
            <p:ph type="body" idx="1"/>
          </p:nvPr>
        </p:nvSpPr>
        <p:spPr>
          <a:xfrm>
            <a:off x="5238750" y="3362325"/>
            <a:ext cx="2257425" cy="2828925"/>
          </a:xfrm>
        </p:spPr>
        <p:txBody>
          <a:bodyPr>
            <a:normAutofit/>
          </a:bodyPr>
          <a:lstStyle>
            <a:lvl1pPr marL="0" indent="0">
              <a:buNone/>
              <a:defRPr sz="1800" b="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lv-LV"/>
              <a:t>Noklikšķiniet, lai rediģētu šablona teksta stilus</a:t>
            </a:r>
          </a:p>
        </p:txBody>
      </p:sp>
    </p:spTree>
    <p:extLst>
      <p:ext uri="{BB962C8B-B14F-4D97-AF65-F5344CB8AC3E}">
        <p14:creationId xmlns:p14="http://schemas.microsoft.com/office/powerpoint/2010/main" val="25672603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Virsraksts un satu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Attēls 8" descr="Attēls, kurā ir teksts, fonts, grafika, grafiskais dizains&#10;&#10;Mākslīgā intelekta ģenerētais saturs var būt nepareizs.">
            <a:extLst>
              <a:ext uri="{FF2B5EF4-FFF2-40B4-BE49-F238E27FC236}">
                <a16:creationId xmlns:a16="http://schemas.microsoft.com/office/drawing/2014/main" id="{C61E2E00-9111-BBA1-9029-490EB929902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40000" y="5940000"/>
            <a:ext cx="2160569" cy="651600"/>
          </a:xfrm>
          <a:prstGeom prst="rect">
            <a:avLst/>
          </a:prstGeom>
        </p:spPr>
      </p:pic>
      <p:pic>
        <p:nvPicPr>
          <p:cNvPr id="5" name="Attēls 4" descr="Attēls, kurā ir grafika, teksts, grafiskais dizains, fonts&#10;&#10;Mākslīgā intelekta ģenerētais saturs var būt nepareizs.">
            <a:extLst>
              <a:ext uri="{FF2B5EF4-FFF2-40B4-BE49-F238E27FC236}">
                <a16:creationId xmlns:a16="http://schemas.microsoft.com/office/drawing/2014/main" id="{EA6C482C-FBFB-2F76-5715-34AF4506DA6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40000" y="5940172"/>
            <a:ext cx="2160000" cy="651428"/>
          </a:xfrm>
          <a:prstGeom prst="rect">
            <a:avLst/>
          </a:prstGeom>
        </p:spPr>
      </p:pic>
      <p:sp>
        <p:nvSpPr>
          <p:cNvPr id="3" name="Satura vietturis 1">
            <a:extLst>
              <a:ext uri="{FF2B5EF4-FFF2-40B4-BE49-F238E27FC236}">
                <a16:creationId xmlns:a16="http://schemas.microsoft.com/office/drawing/2014/main" id="{939F0C9E-355C-EFEF-B594-756D7EC2446E}"/>
              </a:ext>
            </a:extLst>
          </p:cNvPr>
          <p:cNvSpPr>
            <a:spLocks noGrp="1"/>
          </p:cNvSpPr>
          <p:nvPr>
            <p:ph sz="quarter" idx="18"/>
          </p:nvPr>
        </p:nvSpPr>
        <p:spPr>
          <a:xfrm>
            <a:off x="6057900" y="0"/>
            <a:ext cx="6134100" cy="3400425"/>
          </a:xfrm>
        </p:spPr>
        <p:txBody>
          <a:bodyPr/>
          <a:lstStyle/>
          <a:p>
            <a:pPr marL="0" indent="0">
              <a:buNone/>
            </a:pPr>
            <a:endParaRPr lang="lv-LV"/>
          </a:p>
        </p:txBody>
      </p:sp>
      <p:sp>
        <p:nvSpPr>
          <p:cNvPr id="7" name="Teksta vietturis 2">
            <a:extLst>
              <a:ext uri="{FF2B5EF4-FFF2-40B4-BE49-F238E27FC236}">
                <a16:creationId xmlns:a16="http://schemas.microsoft.com/office/drawing/2014/main" id="{711C0E73-2B0B-483B-6F6A-8AFECE967F68}"/>
              </a:ext>
            </a:extLst>
          </p:cNvPr>
          <p:cNvSpPr>
            <a:spLocks noGrp="1"/>
          </p:cNvSpPr>
          <p:nvPr>
            <p:ph type="body" sz="quarter" idx="11"/>
          </p:nvPr>
        </p:nvSpPr>
        <p:spPr>
          <a:xfrm>
            <a:off x="539997" y="352425"/>
            <a:ext cx="5051177" cy="2828925"/>
          </a:xfrm>
        </p:spPr>
        <p:txBody>
          <a:bodyPr/>
          <a:lstStyle/>
          <a:p>
            <a:endParaRPr lang="lv-LV" cap="all"/>
          </a:p>
        </p:txBody>
      </p:sp>
      <p:sp>
        <p:nvSpPr>
          <p:cNvPr id="10" name="Teksta vietturis 3">
            <a:extLst>
              <a:ext uri="{FF2B5EF4-FFF2-40B4-BE49-F238E27FC236}">
                <a16:creationId xmlns:a16="http://schemas.microsoft.com/office/drawing/2014/main" id="{3DC86252-D7B1-393C-19F5-F230E666EDD2}"/>
              </a:ext>
            </a:extLst>
          </p:cNvPr>
          <p:cNvSpPr>
            <a:spLocks noGrp="1"/>
          </p:cNvSpPr>
          <p:nvPr>
            <p:ph type="body" sz="quarter" idx="12"/>
          </p:nvPr>
        </p:nvSpPr>
        <p:spPr>
          <a:xfrm>
            <a:off x="539750" y="3752850"/>
            <a:ext cx="5051177" cy="1847849"/>
          </a:xfrm>
        </p:spPr>
        <p:txBody>
          <a:bodyPr/>
          <a:lstStyle/>
          <a:p>
            <a:endParaRPr lang="lv-LV"/>
          </a:p>
        </p:txBody>
      </p:sp>
      <p:sp>
        <p:nvSpPr>
          <p:cNvPr id="12" name="Teksta vietturis 5">
            <a:extLst>
              <a:ext uri="{FF2B5EF4-FFF2-40B4-BE49-F238E27FC236}">
                <a16:creationId xmlns:a16="http://schemas.microsoft.com/office/drawing/2014/main" id="{96DEAF14-4A8F-A4C1-C1C6-CBB9F415F4BB}"/>
              </a:ext>
            </a:extLst>
          </p:cNvPr>
          <p:cNvSpPr>
            <a:spLocks noGrp="1"/>
          </p:cNvSpPr>
          <p:nvPr>
            <p:ph type="body" idx="1"/>
          </p:nvPr>
        </p:nvSpPr>
        <p:spPr>
          <a:xfrm>
            <a:off x="6762750" y="3752850"/>
            <a:ext cx="4889251" cy="2476500"/>
          </a:xfrm>
        </p:spPr>
        <p:txBody>
          <a:bodyPr/>
          <a:lstStyle>
            <a:lvl1pPr>
              <a:defRPr>
                <a:solidFill>
                  <a:schemeClr val="bg1"/>
                </a:solidFill>
              </a:defRPr>
            </a:lvl1pPr>
          </a:lstStyle>
          <a:p>
            <a:endParaRPr lang="lv-LV"/>
          </a:p>
        </p:txBody>
      </p:sp>
    </p:spTree>
    <p:extLst>
      <p:ext uri="{BB962C8B-B14F-4D97-AF65-F5344CB8AC3E}">
        <p14:creationId xmlns:p14="http://schemas.microsoft.com/office/powerpoint/2010/main" val="21223884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Virsraksta slaid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C6593D7D-8C32-D33F-E386-3853108297C6}"/>
              </a:ext>
            </a:extLst>
          </p:cNvPr>
          <p:cNvSpPr>
            <a:spLocks noGrp="1"/>
          </p:cNvSpPr>
          <p:nvPr>
            <p:ph type="ctrTitle"/>
          </p:nvPr>
        </p:nvSpPr>
        <p:spPr>
          <a:xfrm>
            <a:off x="539999" y="2520000"/>
            <a:ext cx="8279999" cy="1004250"/>
          </a:xfrm>
        </p:spPr>
        <p:txBody>
          <a:bodyPr anchor="t" anchorCtr="0">
            <a:normAutofit/>
          </a:bodyPr>
          <a:lstStyle>
            <a:lvl1pPr algn="l">
              <a:defRPr sz="3200">
                <a:solidFill>
                  <a:schemeClr val="bg1"/>
                </a:solidFill>
              </a:defRPr>
            </a:lvl1pPr>
          </a:lstStyle>
          <a:p>
            <a:r>
              <a:rPr lang="lv-LV"/>
              <a:t>Rediģēt šablona virsraksta stilu</a:t>
            </a:r>
          </a:p>
        </p:txBody>
      </p:sp>
      <p:pic>
        <p:nvPicPr>
          <p:cNvPr id="8" name="Attēls 7" descr="Attēls, kurā ir teksts, fonts, grafika, grafiskais dizains&#10;&#10;Mākslīgā intelekta ģenerētais saturs var būt nepareizs.">
            <a:extLst>
              <a:ext uri="{FF2B5EF4-FFF2-40B4-BE49-F238E27FC236}">
                <a16:creationId xmlns:a16="http://schemas.microsoft.com/office/drawing/2014/main" id="{7601FE7D-94AC-AB17-FAA2-5AF37273CE1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40000" y="5940000"/>
            <a:ext cx="2160569" cy="651600"/>
          </a:xfrm>
          <a:prstGeom prst="rect">
            <a:avLst/>
          </a:prstGeom>
        </p:spPr>
      </p:pic>
      <p:sp>
        <p:nvSpPr>
          <p:cNvPr id="15" name="Teksta vietturis 2">
            <a:extLst>
              <a:ext uri="{FF2B5EF4-FFF2-40B4-BE49-F238E27FC236}">
                <a16:creationId xmlns:a16="http://schemas.microsoft.com/office/drawing/2014/main" id="{9103BFF7-9A6D-BCA8-3EEA-3A7819BCA2AE}"/>
              </a:ext>
            </a:extLst>
          </p:cNvPr>
          <p:cNvSpPr>
            <a:spLocks noGrp="1"/>
          </p:cNvSpPr>
          <p:nvPr>
            <p:ph type="body" idx="1"/>
          </p:nvPr>
        </p:nvSpPr>
        <p:spPr>
          <a:xfrm>
            <a:off x="539999" y="3993357"/>
            <a:ext cx="2520000" cy="1645443"/>
          </a:xfrm>
        </p:spPr>
        <p:txBody>
          <a:bodyPr>
            <a:normAutofit/>
          </a:bodyPr>
          <a:lstStyle>
            <a:lvl1pPr marL="0" indent="0">
              <a:buNone/>
              <a:defRPr sz="1800" b="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lv-LV"/>
              <a:t>Noklikšķiniet, lai rediģētu šablona teksta stilus</a:t>
            </a:r>
          </a:p>
        </p:txBody>
      </p:sp>
      <p:sp>
        <p:nvSpPr>
          <p:cNvPr id="4" name="Teksta vietturis 2">
            <a:extLst>
              <a:ext uri="{FF2B5EF4-FFF2-40B4-BE49-F238E27FC236}">
                <a16:creationId xmlns:a16="http://schemas.microsoft.com/office/drawing/2014/main" id="{AE7A2CDC-9C01-332D-4272-9B6E71B9F0D1}"/>
              </a:ext>
            </a:extLst>
          </p:cNvPr>
          <p:cNvSpPr>
            <a:spLocks noGrp="1"/>
          </p:cNvSpPr>
          <p:nvPr>
            <p:ph type="body" idx="10"/>
          </p:nvPr>
        </p:nvSpPr>
        <p:spPr>
          <a:xfrm>
            <a:off x="3419999" y="3993356"/>
            <a:ext cx="2520000" cy="1645443"/>
          </a:xfrm>
        </p:spPr>
        <p:txBody>
          <a:bodyPr>
            <a:normAutofit/>
          </a:bodyPr>
          <a:lstStyle>
            <a:lvl1pPr marL="0" indent="0">
              <a:buNone/>
              <a:defRPr sz="1800" b="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lv-LV"/>
              <a:t>Noklikšķiniet, lai rediģētu šablona teksta stilus</a:t>
            </a:r>
          </a:p>
        </p:txBody>
      </p:sp>
      <p:sp>
        <p:nvSpPr>
          <p:cNvPr id="6" name="Teksta vietturis 2">
            <a:extLst>
              <a:ext uri="{FF2B5EF4-FFF2-40B4-BE49-F238E27FC236}">
                <a16:creationId xmlns:a16="http://schemas.microsoft.com/office/drawing/2014/main" id="{C42ED248-6D0C-D382-8E77-014C2436C0B5}"/>
              </a:ext>
            </a:extLst>
          </p:cNvPr>
          <p:cNvSpPr>
            <a:spLocks noGrp="1"/>
          </p:cNvSpPr>
          <p:nvPr>
            <p:ph type="body" idx="11"/>
          </p:nvPr>
        </p:nvSpPr>
        <p:spPr>
          <a:xfrm>
            <a:off x="6299998" y="3993356"/>
            <a:ext cx="2520000" cy="1645443"/>
          </a:xfrm>
        </p:spPr>
        <p:txBody>
          <a:bodyPr>
            <a:normAutofit/>
          </a:bodyPr>
          <a:lstStyle>
            <a:lvl1pPr marL="0" indent="0">
              <a:buNone/>
              <a:defRPr sz="1800" b="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lv-LV"/>
              <a:t>Noklikšķiniet, lai rediģētu šablona teksta stilus</a:t>
            </a:r>
          </a:p>
        </p:txBody>
      </p:sp>
    </p:spTree>
    <p:extLst>
      <p:ext uri="{BB962C8B-B14F-4D97-AF65-F5344CB8AC3E}">
        <p14:creationId xmlns:p14="http://schemas.microsoft.com/office/powerpoint/2010/main" val="12015627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Virsraksta slaid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C6593D7D-8C32-D33F-E386-3853108297C6}"/>
              </a:ext>
            </a:extLst>
          </p:cNvPr>
          <p:cNvSpPr>
            <a:spLocks noGrp="1"/>
          </p:cNvSpPr>
          <p:nvPr>
            <p:ph type="ctrTitle"/>
          </p:nvPr>
        </p:nvSpPr>
        <p:spPr>
          <a:xfrm>
            <a:off x="539999" y="2520000"/>
            <a:ext cx="8279999" cy="1004250"/>
          </a:xfrm>
        </p:spPr>
        <p:txBody>
          <a:bodyPr anchor="t" anchorCtr="0">
            <a:normAutofit/>
          </a:bodyPr>
          <a:lstStyle>
            <a:lvl1pPr algn="l">
              <a:defRPr sz="3200">
                <a:solidFill>
                  <a:schemeClr val="bg1"/>
                </a:solidFill>
              </a:defRPr>
            </a:lvl1pPr>
          </a:lstStyle>
          <a:p>
            <a:r>
              <a:rPr lang="lv-LV"/>
              <a:t>Rediģēt šablona virsraksta stilu</a:t>
            </a:r>
          </a:p>
        </p:txBody>
      </p:sp>
      <p:pic>
        <p:nvPicPr>
          <p:cNvPr id="8" name="Attēls 7" descr="Attēls, kurā ir teksts, fonts, grafika, grafiskais dizains&#10;&#10;Mākslīgā intelekta ģenerētais saturs var būt nepareizs.">
            <a:extLst>
              <a:ext uri="{FF2B5EF4-FFF2-40B4-BE49-F238E27FC236}">
                <a16:creationId xmlns:a16="http://schemas.microsoft.com/office/drawing/2014/main" id="{7601FE7D-94AC-AB17-FAA2-5AF37273CE1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40000" y="5940000"/>
            <a:ext cx="2160569" cy="651600"/>
          </a:xfrm>
          <a:prstGeom prst="rect">
            <a:avLst/>
          </a:prstGeom>
        </p:spPr>
      </p:pic>
    </p:spTree>
    <p:extLst>
      <p:ext uri="{BB962C8B-B14F-4D97-AF65-F5344CB8AC3E}">
        <p14:creationId xmlns:p14="http://schemas.microsoft.com/office/powerpoint/2010/main" val="25291895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Virsraksts un teksta bloks">
    <p:spTree>
      <p:nvGrpSpPr>
        <p:cNvPr id="1" name=""/>
        <p:cNvGrpSpPr/>
        <p:nvPr/>
      </p:nvGrpSpPr>
      <p:grpSpPr>
        <a:xfrm>
          <a:off x="0" y="0"/>
          <a:ext cx="0" cy="0"/>
          <a:chOff x="0" y="0"/>
          <a:chExt cx="0" cy="0"/>
        </a:xfrm>
      </p:grpSpPr>
      <p:sp>
        <p:nvSpPr>
          <p:cNvPr id="77" name="Shape 77"/>
          <p:cNvSpPr>
            <a:spLocks noGrp="1"/>
          </p:cNvSpPr>
          <p:nvPr>
            <p:ph type="title"/>
          </p:nvPr>
        </p:nvSpPr>
        <p:spPr>
          <a:prstGeom prst="rect">
            <a:avLst/>
          </a:prstGeom>
        </p:spPr>
        <p:txBody>
          <a:bodyPr/>
          <a:lstStyle/>
          <a:p>
            <a:r>
              <a:t>Title Text</a:t>
            </a:r>
          </a:p>
        </p:txBody>
      </p:sp>
      <p:sp>
        <p:nvSpPr>
          <p:cNvPr id="78" name="Shape 78"/>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9" name="Shape 79"/>
          <p:cNvSpPr>
            <a:spLocks noGrp="1"/>
          </p:cNvSpPr>
          <p:nvPr>
            <p:ph type="sldNum" sz="quarter" idx="2"/>
          </p:nvPr>
        </p:nvSpPr>
        <p:spPr>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sz="1200" b="0" i="0" u="none" strike="noStrike" kern="1200" cap="none" spc="0" normalizeH="0" baseline="0" noProof="0">
                <a:ln>
                  <a:noFill/>
                </a:ln>
                <a:solidFill>
                  <a:srgbClr val="595959">
                    <a:tint val="82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200" b="0" i="0" u="none" strike="noStrike" kern="1200" cap="none" spc="0" normalizeH="0" baseline="0" noProof="0">
              <a:ln>
                <a:noFill/>
              </a:ln>
              <a:solidFill>
                <a:srgbClr val="595959">
                  <a:tint val="82000"/>
                </a:srgbClr>
              </a:solidFill>
              <a:effectLst/>
              <a:uLnTx/>
              <a:uFillTx/>
              <a:latin typeface="Arial"/>
              <a:ea typeface="+mn-ea"/>
              <a:cs typeface="+mn-cs"/>
            </a:endParaRPr>
          </a:p>
        </p:txBody>
      </p:sp>
    </p:spTree>
    <p:extLst>
      <p:ext uri="{BB962C8B-B14F-4D97-AF65-F5344CB8AC3E}">
        <p14:creationId xmlns:p14="http://schemas.microsoft.com/office/powerpoint/2010/main" val="1027493536"/>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eksts +3 attēli copy">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69" name="Shape 169"/>
          <p:cNvSpPr>
            <a:spLocks noGrp="1"/>
          </p:cNvSpPr>
          <p:nvPr>
            <p:ph type="title"/>
          </p:nvPr>
        </p:nvSpPr>
        <p:spPr>
          <a:xfrm>
            <a:off x="476614" y="1018845"/>
            <a:ext cx="11058901" cy="680408"/>
          </a:xfrm>
          <a:prstGeom prst="rect">
            <a:avLst/>
          </a:prstGeom>
        </p:spPr>
        <p:txBody>
          <a:bodyPr lIns="45719" tIns="45719" rIns="45719" bIns="45719">
            <a:noAutofit/>
          </a:bodyPr>
          <a:lstStyle>
            <a:lvl1pPr>
              <a:defRPr cap="all"/>
            </a:lvl1pPr>
          </a:lstStyle>
          <a:p>
            <a:r>
              <a:t>Title Text</a:t>
            </a:r>
          </a:p>
        </p:txBody>
      </p:sp>
      <p:sp>
        <p:nvSpPr>
          <p:cNvPr id="170" name="Shape 170"/>
          <p:cNvSpPr>
            <a:spLocks noGrp="1"/>
          </p:cNvSpPr>
          <p:nvPr>
            <p:ph type="pic" sz="quarter" idx="13"/>
          </p:nvPr>
        </p:nvSpPr>
        <p:spPr>
          <a:xfrm>
            <a:off x="7253443" y="1988873"/>
            <a:ext cx="4297648" cy="2880001"/>
          </a:xfrm>
          <a:prstGeom prst="rect">
            <a:avLst/>
          </a:prstGeom>
        </p:spPr>
        <p:txBody>
          <a:bodyPr lIns="91439" tIns="45719" rIns="91439" bIns="45719">
            <a:noAutofit/>
          </a:bodyPr>
          <a:lstStyle/>
          <a:p>
            <a:endParaRPr/>
          </a:p>
        </p:txBody>
      </p:sp>
      <p:sp>
        <p:nvSpPr>
          <p:cNvPr id="171" name="Shape 171"/>
          <p:cNvSpPr>
            <a:spLocks noGrp="1"/>
          </p:cNvSpPr>
          <p:nvPr>
            <p:ph type="pic" sz="quarter" idx="14"/>
          </p:nvPr>
        </p:nvSpPr>
        <p:spPr>
          <a:xfrm>
            <a:off x="2908441" y="1988873"/>
            <a:ext cx="4297649" cy="2880001"/>
          </a:xfrm>
          <a:prstGeom prst="rect">
            <a:avLst/>
          </a:prstGeom>
        </p:spPr>
        <p:txBody>
          <a:bodyPr lIns="91439" tIns="45719" rIns="91439" bIns="45719">
            <a:noAutofit/>
          </a:bodyPr>
          <a:lstStyle/>
          <a:p>
            <a:endParaRPr/>
          </a:p>
        </p:txBody>
      </p:sp>
      <p:sp>
        <p:nvSpPr>
          <p:cNvPr id="172" name="Shape 172"/>
          <p:cNvSpPr>
            <a:spLocks noGrp="1"/>
          </p:cNvSpPr>
          <p:nvPr>
            <p:ph type="pic" sz="quarter" idx="15"/>
          </p:nvPr>
        </p:nvSpPr>
        <p:spPr>
          <a:xfrm>
            <a:off x="368440" y="1988873"/>
            <a:ext cx="2483931" cy="2880001"/>
          </a:xfrm>
          <a:prstGeom prst="rect">
            <a:avLst/>
          </a:prstGeom>
        </p:spPr>
        <p:txBody>
          <a:bodyPr lIns="91439" tIns="45719" rIns="91439" bIns="45719">
            <a:noAutofit/>
          </a:bodyPr>
          <a:lstStyle/>
          <a:p>
            <a:endParaRPr/>
          </a:p>
        </p:txBody>
      </p:sp>
      <p:sp>
        <p:nvSpPr>
          <p:cNvPr id="173" name="Shape 173"/>
          <p:cNvSpPr>
            <a:spLocks noGrp="1"/>
          </p:cNvSpPr>
          <p:nvPr>
            <p:ph type="body" sz="quarter" idx="1"/>
          </p:nvPr>
        </p:nvSpPr>
        <p:spPr>
          <a:xfrm>
            <a:off x="461485" y="5026135"/>
            <a:ext cx="10942337" cy="773199"/>
          </a:xfrm>
          <a:prstGeom prst="rect">
            <a:avLst/>
          </a:prstGeom>
        </p:spPr>
        <p:txBody>
          <a:bodyPr lIns="45719" tIns="45719" rIns="45719" bIns="45719">
            <a:noAutofit/>
          </a:bodyPr>
          <a:lstStyle>
            <a:lvl1pPr>
              <a:lnSpc>
                <a:spcPct val="90000"/>
              </a:lnSpc>
              <a:spcBef>
                <a:spcPts val="933"/>
              </a:spcBef>
            </a:lvl1pPr>
            <a:lvl2pPr>
              <a:lnSpc>
                <a:spcPct val="90000"/>
              </a:lnSpc>
              <a:spcBef>
                <a:spcPts val="933"/>
              </a:spcBef>
            </a:lvl2pPr>
            <a:lvl3pPr>
              <a:lnSpc>
                <a:spcPct val="90000"/>
              </a:lnSpc>
              <a:spcBef>
                <a:spcPts val="933"/>
              </a:spcBef>
            </a:lvl3pPr>
            <a:lvl4pPr>
              <a:lnSpc>
                <a:spcPct val="90000"/>
              </a:lnSpc>
              <a:spcBef>
                <a:spcPts val="933"/>
              </a:spcBef>
            </a:lvl4pPr>
            <a:lvl5pPr>
              <a:lnSpc>
                <a:spcPct val="90000"/>
              </a:lnSpc>
              <a:spcBef>
                <a:spcPts val="933"/>
              </a:spcBef>
            </a:lvl5pPr>
          </a:lstStyle>
          <a:p>
            <a:r>
              <a:t>Body Level One</a:t>
            </a:r>
          </a:p>
          <a:p>
            <a:pPr lvl="1"/>
            <a:r>
              <a:t>Body Level Two</a:t>
            </a:r>
          </a:p>
          <a:p>
            <a:pPr lvl="2"/>
            <a:r>
              <a:t>Body Level Three</a:t>
            </a:r>
          </a:p>
          <a:p>
            <a:pPr lvl="3"/>
            <a:r>
              <a:t>Body Level Four</a:t>
            </a:r>
          </a:p>
          <a:p>
            <a:pPr lvl="4"/>
            <a:r>
              <a:t>Body Level Five</a:t>
            </a:r>
          </a:p>
        </p:txBody>
      </p:sp>
      <p:sp>
        <p:nvSpPr>
          <p:cNvPr id="174" name="Shape 174"/>
          <p:cNvSpPr>
            <a:spLocks noGrp="1"/>
          </p:cNvSpPr>
          <p:nvPr>
            <p:ph type="sldNum" sz="quarter" idx="2"/>
          </p:nvPr>
        </p:nvSpPr>
        <p:spPr>
          <a:xfrm>
            <a:off x="8393598" y="6187073"/>
            <a:ext cx="344002" cy="338554"/>
          </a:xfrm>
          <a:prstGeom prst="rect">
            <a:avLst/>
          </a:prstGeom>
        </p:spPr>
        <p:txBody>
          <a:bodyPr/>
          <a:lstStyle>
            <a:lvl1pPr>
              <a:defRPr sz="1600">
                <a:solidFill>
                  <a:srgbClr val="00000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4162763188"/>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2 Info">
    <p:bg>
      <p:bgPr>
        <a:solidFill>
          <a:schemeClr val="bg1"/>
        </a:solidFill>
        <a:effectLst/>
      </p:bgPr>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FDF59D69-BA75-F5B9-2FC0-7EE09ED6FE0D}"/>
              </a:ext>
            </a:extLst>
          </p:cNvPr>
          <p:cNvSpPr>
            <a:spLocks noGrp="1"/>
          </p:cNvSpPr>
          <p:nvPr>
            <p:ph type="ctrTitle" hasCustomPrompt="1"/>
          </p:nvPr>
        </p:nvSpPr>
        <p:spPr>
          <a:xfrm>
            <a:off x="539999" y="3240000"/>
            <a:ext cx="3600000" cy="2344916"/>
          </a:xfrm>
          <a:prstGeom prst="rect">
            <a:avLst/>
          </a:prstGeom>
        </p:spPr>
        <p:txBody>
          <a:bodyPr lIns="0" tIns="0" rIns="0" bIns="0" anchor="t" anchorCtr="0"/>
          <a:lstStyle>
            <a:lvl1pPr algn="l">
              <a:defRPr sz="1900" b="0" i="0" cap="none" baseline="0">
                <a:solidFill>
                  <a:schemeClr val="bg2">
                    <a:lumMod val="25000"/>
                  </a:schemeClr>
                </a:solidFill>
                <a:latin typeface="Arial" panose="020B0604020202020204" pitchFamily="34" charset="0"/>
                <a:cs typeface="Arial" panose="020B0604020202020204" pitchFamily="34" charset="0"/>
              </a:defRPr>
            </a:lvl1pPr>
          </a:lstStyle>
          <a:p>
            <a:r>
              <a:rPr lang="lv-LV"/>
              <a:t>Lorem </a:t>
            </a:r>
            <a:r>
              <a:rPr lang="lv-LV" err="1"/>
              <a:t>ipsum</a:t>
            </a:r>
            <a:r>
              <a:rPr lang="lv-LV"/>
              <a:t> </a:t>
            </a:r>
            <a:r>
              <a:rPr lang="lv-LV" err="1"/>
              <a:t>dolor</a:t>
            </a:r>
            <a:r>
              <a:rPr lang="lv-LV"/>
              <a:t> sit </a:t>
            </a:r>
            <a:r>
              <a:rPr lang="lv-LV" err="1"/>
              <a:t>amet</a:t>
            </a:r>
            <a:r>
              <a:rPr lang="lv-LV"/>
              <a:t>, </a:t>
            </a:r>
            <a:r>
              <a:rPr lang="lv-LV" err="1"/>
              <a:t>consectetur</a:t>
            </a:r>
            <a:r>
              <a:rPr lang="lv-LV"/>
              <a:t> </a:t>
            </a:r>
            <a:r>
              <a:rPr lang="lv-LV" err="1"/>
              <a:t>adipiscing</a:t>
            </a:r>
            <a:r>
              <a:rPr lang="lv-LV"/>
              <a:t> </a:t>
            </a:r>
            <a:r>
              <a:rPr lang="lv-LV" err="1"/>
              <a:t>elit</a:t>
            </a:r>
            <a:r>
              <a:rPr lang="lv-LV"/>
              <a:t>, </a:t>
            </a:r>
            <a:r>
              <a:rPr lang="lv-LV" err="1"/>
              <a:t>fusce</a:t>
            </a:r>
            <a:r>
              <a:rPr lang="lv-LV"/>
              <a:t> </a:t>
            </a:r>
            <a:r>
              <a:rPr lang="lv-LV" err="1"/>
              <a:t>nisi</a:t>
            </a:r>
            <a:r>
              <a:rPr lang="lv-LV"/>
              <a:t> urna </a:t>
            </a:r>
            <a:r>
              <a:rPr lang="lv-LV" err="1"/>
              <a:t>accumsan</a:t>
            </a:r>
            <a:r>
              <a:rPr lang="lv-LV"/>
              <a:t> </a:t>
            </a:r>
            <a:r>
              <a:rPr lang="lv-LV" err="1"/>
              <a:t>id</a:t>
            </a:r>
            <a:r>
              <a:rPr lang="lv-LV"/>
              <a:t> </a:t>
            </a:r>
            <a:r>
              <a:rPr lang="lv-LV" err="1"/>
              <a:t>fringilla</a:t>
            </a:r>
            <a:r>
              <a:rPr lang="lv-LV"/>
              <a:t> </a:t>
            </a:r>
            <a:r>
              <a:rPr lang="lv-LV" err="1"/>
              <a:t>eget</a:t>
            </a:r>
            <a:r>
              <a:rPr lang="lv-LV"/>
              <a:t>, </a:t>
            </a:r>
            <a:r>
              <a:rPr lang="lv-LV" err="1"/>
              <a:t>feugiat</a:t>
            </a:r>
            <a:r>
              <a:rPr lang="lv-LV"/>
              <a:t> </a:t>
            </a:r>
            <a:r>
              <a:rPr lang="lv-LV" err="1"/>
              <a:t>at</a:t>
            </a:r>
            <a:r>
              <a:rPr lang="lv-LV"/>
              <a:t> </a:t>
            </a:r>
            <a:r>
              <a:rPr lang="lv-LV" err="1"/>
              <a:t>elit</a:t>
            </a:r>
            <a:r>
              <a:rPr lang="lv-LV"/>
              <a:t>.</a:t>
            </a:r>
          </a:p>
        </p:txBody>
      </p:sp>
      <p:sp>
        <p:nvSpPr>
          <p:cNvPr id="3" name="Apakšvirsraksts 2">
            <a:extLst>
              <a:ext uri="{FF2B5EF4-FFF2-40B4-BE49-F238E27FC236}">
                <a16:creationId xmlns:a16="http://schemas.microsoft.com/office/drawing/2014/main" id="{78964A4C-D9C6-4AF5-CD10-F1E7C262DB1A}"/>
              </a:ext>
            </a:extLst>
          </p:cNvPr>
          <p:cNvSpPr>
            <a:spLocks noGrp="1"/>
          </p:cNvSpPr>
          <p:nvPr>
            <p:ph type="subTitle" idx="1" hasCustomPrompt="1"/>
          </p:nvPr>
        </p:nvSpPr>
        <p:spPr>
          <a:xfrm>
            <a:off x="540000" y="719999"/>
            <a:ext cx="3600000" cy="2192883"/>
          </a:xfrm>
          <a:prstGeom prst="rect">
            <a:avLst/>
          </a:prstGeom>
        </p:spPr>
        <p:txBody>
          <a:bodyPr lIns="0" tIns="0" rIns="0" bIns="0"/>
          <a:lstStyle>
            <a:lvl1pPr marL="0" indent="0" algn="l">
              <a:spcBef>
                <a:spcPts val="0"/>
              </a:spcBef>
              <a:buNone/>
              <a:defRPr sz="2400" b="1" i="0" baseline="0">
                <a:solidFill>
                  <a:srgbClr val="98002E"/>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a:t>Lorem </a:t>
            </a:r>
            <a:r>
              <a:rPr lang="lv-LV" err="1"/>
              <a:t>ipsum</a:t>
            </a:r>
            <a:r>
              <a:rPr lang="lv-LV"/>
              <a:t> </a:t>
            </a:r>
            <a:r>
              <a:rPr lang="lv-LV" err="1"/>
              <a:t>dolor</a:t>
            </a:r>
            <a:r>
              <a:rPr lang="lv-LV"/>
              <a:t> sit </a:t>
            </a:r>
            <a:r>
              <a:rPr lang="lv-LV" err="1"/>
              <a:t>amet</a:t>
            </a:r>
            <a:r>
              <a:rPr lang="lv-LV"/>
              <a:t> </a:t>
            </a:r>
            <a:r>
              <a:rPr lang="lv-LV" err="1"/>
              <a:t>consectetur</a:t>
            </a:r>
            <a:r>
              <a:rPr lang="lv-LV"/>
              <a:t> </a:t>
            </a:r>
            <a:r>
              <a:rPr lang="lv-LV" err="1"/>
              <a:t>adipiscing</a:t>
            </a:r>
            <a:r>
              <a:rPr lang="lv-LV"/>
              <a:t> </a:t>
            </a:r>
            <a:r>
              <a:rPr lang="lv-LV" err="1"/>
              <a:t>elit</a:t>
            </a:r>
            <a:r>
              <a:rPr lang="lv-LV"/>
              <a:t>. </a:t>
            </a:r>
            <a:r>
              <a:rPr lang="lv-LV" err="1"/>
              <a:t>Fusce</a:t>
            </a:r>
            <a:r>
              <a:rPr lang="lv-LV"/>
              <a:t> </a:t>
            </a:r>
            <a:r>
              <a:rPr lang="lv-LV" err="1"/>
              <a:t>nisi</a:t>
            </a:r>
            <a:r>
              <a:rPr lang="lv-LV"/>
              <a:t> urna, </a:t>
            </a:r>
            <a:r>
              <a:rPr lang="lv-LV" err="1"/>
              <a:t>accumsan</a:t>
            </a:r>
            <a:r>
              <a:rPr lang="lv-LV"/>
              <a:t> </a:t>
            </a:r>
            <a:r>
              <a:rPr lang="lv-LV" err="1"/>
              <a:t>id</a:t>
            </a:r>
            <a:r>
              <a:rPr lang="lv-LV"/>
              <a:t> </a:t>
            </a:r>
            <a:r>
              <a:rPr lang="lv-LV" err="1"/>
              <a:t>fringilla</a:t>
            </a:r>
            <a:r>
              <a:rPr lang="lv-LV"/>
              <a:t> </a:t>
            </a:r>
            <a:r>
              <a:rPr lang="lv-LV" err="1"/>
              <a:t>eget</a:t>
            </a:r>
            <a:r>
              <a:rPr lang="lv-LV"/>
              <a:t>, </a:t>
            </a:r>
            <a:r>
              <a:rPr lang="lv-LV" err="1"/>
              <a:t>feugiat</a:t>
            </a:r>
            <a:r>
              <a:rPr lang="lv-LV"/>
              <a:t> </a:t>
            </a:r>
            <a:r>
              <a:rPr lang="lv-LV" err="1"/>
              <a:t>at</a:t>
            </a:r>
            <a:r>
              <a:rPr lang="lv-LV"/>
              <a:t> </a:t>
            </a:r>
            <a:r>
              <a:rPr lang="lv-LV" err="1"/>
              <a:t>elit</a:t>
            </a:r>
            <a:r>
              <a:rPr lang="lv-LV"/>
              <a:t>. </a:t>
            </a:r>
          </a:p>
        </p:txBody>
      </p:sp>
      <p:pic>
        <p:nvPicPr>
          <p:cNvPr id="7" name="Picture 3">
            <a:extLst>
              <a:ext uri="{FF2B5EF4-FFF2-40B4-BE49-F238E27FC236}">
                <a16:creationId xmlns:a16="http://schemas.microsoft.com/office/drawing/2014/main" id="{4DD97671-9818-C26E-12A1-1A449F68E03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00" y="5940000"/>
            <a:ext cx="2052001" cy="648000"/>
          </a:xfrm>
          <a:prstGeom prst="rect">
            <a:avLst/>
          </a:prstGeom>
        </p:spPr>
      </p:pic>
      <p:sp>
        <p:nvSpPr>
          <p:cNvPr id="9" name="Attēla vietturis 2">
            <a:extLst>
              <a:ext uri="{FF2B5EF4-FFF2-40B4-BE49-F238E27FC236}">
                <a16:creationId xmlns:a16="http://schemas.microsoft.com/office/drawing/2014/main" id="{D5C74131-4D95-FB30-2A41-D09FF515BD60}"/>
              </a:ext>
            </a:extLst>
          </p:cNvPr>
          <p:cNvSpPr>
            <a:spLocks noGrp="1"/>
          </p:cNvSpPr>
          <p:nvPr>
            <p:ph type="pic" idx="10"/>
          </p:nvPr>
        </p:nvSpPr>
        <p:spPr>
          <a:xfrm>
            <a:off x="7667999" y="3528000"/>
            <a:ext cx="3996259" cy="2790000"/>
          </a:xfrm>
          <a:prstGeom prst="rect">
            <a:avLst/>
          </a:prstGeom>
        </p:spPr>
        <p:txBody>
          <a:bodyPr lIns="0" tIns="540000" rIns="0" bIns="0" anchor="t" anchorCtr="0"/>
          <a:lstStyle>
            <a:lvl1pPr marL="0" indent="0" algn="ctr">
              <a:buNone/>
              <a:defRPr sz="2000">
                <a:solidFill>
                  <a:schemeClr val="bg2">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a:p>
            <a:endParaRPr lang="lv-LV"/>
          </a:p>
        </p:txBody>
      </p:sp>
      <p:sp>
        <p:nvSpPr>
          <p:cNvPr id="5" name="Attēla vietturis 2">
            <a:extLst>
              <a:ext uri="{FF2B5EF4-FFF2-40B4-BE49-F238E27FC236}">
                <a16:creationId xmlns:a16="http://schemas.microsoft.com/office/drawing/2014/main" id="{30ED67CE-FD3B-B337-AEE1-5D11C0314FC4}"/>
              </a:ext>
            </a:extLst>
          </p:cNvPr>
          <p:cNvSpPr>
            <a:spLocks noGrp="1"/>
          </p:cNvSpPr>
          <p:nvPr>
            <p:ph type="pic" idx="11"/>
          </p:nvPr>
        </p:nvSpPr>
        <p:spPr>
          <a:xfrm>
            <a:off x="4679999" y="2808000"/>
            <a:ext cx="2880000" cy="3510000"/>
          </a:xfrm>
          <a:prstGeom prst="rect">
            <a:avLst/>
          </a:prstGeom>
        </p:spPr>
        <p:txBody>
          <a:bodyPr lIns="0" tIns="900000" rIns="0" bIns="0" anchor="t" anchorCtr="0"/>
          <a:lstStyle>
            <a:lvl1pPr marL="0" indent="0" algn="ctr">
              <a:buNone/>
              <a:defRPr sz="2000">
                <a:solidFill>
                  <a:schemeClr val="bg2">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a:p>
            <a:endParaRPr lang="lv-LV"/>
          </a:p>
        </p:txBody>
      </p:sp>
      <p:sp>
        <p:nvSpPr>
          <p:cNvPr id="6" name="Attēla vietturis 2">
            <a:extLst>
              <a:ext uri="{FF2B5EF4-FFF2-40B4-BE49-F238E27FC236}">
                <a16:creationId xmlns:a16="http://schemas.microsoft.com/office/drawing/2014/main" id="{FA032B04-767F-84AA-6FD6-410300CA5EE7}"/>
              </a:ext>
            </a:extLst>
          </p:cNvPr>
          <p:cNvSpPr>
            <a:spLocks noGrp="1"/>
          </p:cNvSpPr>
          <p:nvPr>
            <p:ph type="pic" idx="12"/>
          </p:nvPr>
        </p:nvSpPr>
        <p:spPr>
          <a:xfrm>
            <a:off x="4679999" y="540000"/>
            <a:ext cx="2880000" cy="2160000"/>
          </a:xfrm>
          <a:prstGeom prst="rect">
            <a:avLst/>
          </a:prstGeom>
        </p:spPr>
        <p:txBody>
          <a:bodyPr lIns="0" tIns="180000" rIns="0" bIns="0" anchor="t" anchorCtr="0"/>
          <a:lstStyle>
            <a:lvl1pPr marL="0" indent="0" algn="ctr">
              <a:buNone/>
              <a:defRPr sz="2000">
                <a:solidFill>
                  <a:schemeClr val="bg2">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a:p>
            <a:endParaRPr lang="lv-LV"/>
          </a:p>
        </p:txBody>
      </p:sp>
      <p:sp>
        <p:nvSpPr>
          <p:cNvPr id="8" name="Attēla vietturis 2">
            <a:extLst>
              <a:ext uri="{FF2B5EF4-FFF2-40B4-BE49-F238E27FC236}">
                <a16:creationId xmlns:a16="http://schemas.microsoft.com/office/drawing/2014/main" id="{C82AEADC-0219-6A67-8E8D-405184495F16}"/>
              </a:ext>
            </a:extLst>
          </p:cNvPr>
          <p:cNvSpPr>
            <a:spLocks noGrp="1"/>
          </p:cNvSpPr>
          <p:nvPr>
            <p:ph type="pic" idx="13"/>
          </p:nvPr>
        </p:nvSpPr>
        <p:spPr>
          <a:xfrm>
            <a:off x="7667999" y="540000"/>
            <a:ext cx="3996259" cy="2880000"/>
          </a:xfrm>
          <a:prstGeom prst="rect">
            <a:avLst/>
          </a:prstGeom>
        </p:spPr>
        <p:txBody>
          <a:bodyPr lIns="0" tIns="540000" rIns="0" bIns="0" anchor="t" anchorCtr="0"/>
          <a:lstStyle>
            <a:lvl1pPr marL="0" indent="0" algn="ctr">
              <a:buNone/>
              <a:defRPr sz="2000">
                <a:solidFill>
                  <a:schemeClr val="bg2">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a:p>
            <a:endParaRPr lang="lv-LV"/>
          </a:p>
        </p:txBody>
      </p:sp>
      <p:pic>
        <p:nvPicPr>
          <p:cNvPr id="11" name="Grafika 4">
            <a:extLst>
              <a:ext uri="{FF2B5EF4-FFF2-40B4-BE49-F238E27FC236}">
                <a16:creationId xmlns:a16="http://schemas.microsoft.com/office/drawing/2014/main" id="{A203E446-5EB1-2C6F-1546-4403BB04A36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40000" y="5940000"/>
            <a:ext cx="2140941" cy="648000"/>
          </a:xfrm>
          <a:prstGeom prst="rect">
            <a:avLst/>
          </a:prstGeom>
        </p:spPr>
      </p:pic>
    </p:spTree>
    <p:extLst>
      <p:ext uri="{BB962C8B-B14F-4D97-AF65-F5344CB8AC3E}">
        <p14:creationId xmlns:p14="http://schemas.microsoft.com/office/powerpoint/2010/main" val="11235041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1 Info ar slej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FDF59D69-BA75-F5B9-2FC0-7EE09ED6FE0D}"/>
              </a:ext>
            </a:extLst>
          </p:cNvPr>
          <p:cNvSpPr>
            <a:spLocks noGrp="1"/>
          </p:cNvSpPr>
          <p:nvPr>
            <p:ph type="ctrTitle" hasCustomPrompt="1"/>
          </p:nvPr>
        </p:nvSpPr>
        <p:spPr>
          <a:xfrm>
            <a:off x="540001" y="719999"/>
            <a:ext cx="2137212" cy="4537799"/>
          </a:xfrm>
          <a:prstGeom prst="rect">
            <a:avLst/>
          </a:prstGeom>
        </p:spPr>
        <p:txBody>
          <a:bodyPr lIns="0" tIns="0" rIns="0" bIns="0" anchor="t" anchorCtr="0"/>
          <a:lstStyle>
            <a:lvl1pPr algn="l">
              <a:defRPr sz="2200" b="1" cap="all" baseline="0">
                <a:solidFill>
                  <a:schemeClr val="bg1"/>
                </a:solidFill>
                <a:latin typeface="Arial" panose="020B0604020202020204" pitchFamily="34" charset="0"/>
                <a:cs typeface="Arial" panose="020B0604020202020204" pitchFamily="34" charset="0"/>
              </a:defRPr>
            </a:lvl1pPr>
          </a:lstStyle>
          <a:p>
            <a:r>
              <a:rPr lang="lv-LV"/>
              <a:t>Lorem </a:t>
            </a:r>
            <a:r>
              <a:rPr lang="lv-LV" err="1"/>
              <a:t>ipsum</a:t>
            </a:r>
            <a:r>
              <a:rPr lang="lv-LV"/>
              <a:t> </a:t>
            </a:r>
            <a:r>
              <a:rPr lang="lv-LV" err="1"/>
              <a:t>dolor</a:t>
            </a:r>
            <a:r>
              <a:rPr lang="lv-LV"/>
              <a:t> sit </a:t>
            </a:r>
            <a:r>
              <a:rPr lang="lv-LV" err="1"/>
              <a:t>amet</a:t>
            </a:r>
            <a:r>
              <a:rPr lang="lv-LV"/>
              <a:t>, </a:t>
            </a:r>
            <a:r>
              <a:rPr lang="lv-LV" err="1"/>
              <a:t>consectetur</a:t>
            </a:r>
            <a:r>
              <a:rPr lang="lv-LV"/>
              <a:t> </a:t>
            </a:r>
            <a:r>
              <a:rPr lang="lv-LV" err="1"/>
              <a:t>adipiscing</a:t>
            </a:r>
            <a:r>
              <a:rPr lang="lv-LV"/>
              <a:t> </a:t>
            </a:r>
            <a:r>
              <a:rPr lang="lv-LV" err="1"/>
              <a:t>elit</a:t>
            </a:r>
            <a:r>
              <a:rPr lang="lv-LV"/>
              <a:t>, </a:t>
            </a:r>
            <a:r>
              <a:rPr lang="lv-LV" err="1"/>
              <a:t>fusce</a:t>
            </a:r>
            <a:r>
              <a:rPr lang="lv-LV"/>
              <a:t> </a:t>
            </a:r>
            <a:r>
              <a:rPr lang="lv-LV" err="1"/>
              <a:t>nisi</a:t>
            </a:r>
            <a:r>
              <a:rPr lang="lv-LV"/>
              <a:t> urna </a:t>
            </a:r>
            <a:r>
              <a:rPr lang="lv-LV" err="1"/>
              <a:t>accumsan</a:t>
            </a:r>
            <a:r>
              <a:rPr lang="lv-LV"/>
              <a:t> </a:t>
            </a:r>
            <a:r>
              <a:rPr lang="lv-LV" err="1"/>
              <a:t>id</a:t>
            </a:r>
            <a:r>
              <a:rPr lang="lv-LV"/>
              <a:t> </a:t>
            </a:r>
            <a:r>
              <a:rPr lang="lv-LV" err="1"/>
              <a:t>fringilla</a:t>
            </a:r>
            <a:r>
              <a:rPr lang="lv-LV"/>
              <a:t> </a:t>
            </a:r>
            <a:r>
              <a:rPr lang="lv-LV" err="1"/>
              <a:t>eget</a:t>
            </a:r>
            <a:r>
              <a:rPr lang="lv-LV"/>
              <a:t>, </a:t>
            </a:r>
            <a:r>
              <a:rPr lang="lv-LV" err="1"/>
              <a:t>feugiat</a:t>
            </a:r>
            <a:r>
              <a:rPr lang="lv-LV"/>
              <a:t> </a:t>
            </a:r>
            <a:r>
              <a:rPr lang="lv-LV" err="1"/>
              <a:t>at</a:t>
            </a:r>
            <a:r>
              <a:rPr lang="lv-LV"/>
              <a:t> </a:t>
            </a:r>
            <a:r>
              <a:rPr lang="lv-LV" err="1"/>
              <a:t>elit</a:t>
            </a:r>
            <a:r>
              <a:rPr lang="lv-LV"/>
              <a:t>.</a:t>
            </a:r>
          </a:p>
        </p:txBody>
      </p:sp>
      <p:sp>
        <p:nvSpPr>
          <p:cNvPr id="3" name="Apakšvirsraksts 2">
            <a:extLst>
              <a:ext uri="{FF2B5EF4-FFF2-40B4-BE49-F238E27FC236}">
                <a16:creationId xmlns:a16="http://schemas.microsoft.com/office/drawing/2014/main" id="{78964A4C-D9C6-4AF5-CD10-F1E7C262DB1A}"/>
              </a:ext>
            </a:extLst>
          </p:cNvPr>
          <p:cNvSpPr>
            <a:spLocks noGrp="1"/>
          </p:cNvSpPr>
          <p:nvPr>
            <p:ph type="subTitle" idx="1" hasCustomPrompt="1"/>
          </p:nvPr>
        </p:nvSpPr>
        <p:spPr>
          <a:xfrm>
            <a:off x="3600000" y="720000"/>
            <a:ext cx="8053200" cy="543192"/>
          </a:xfrm>
          <a:prstGeom prst="rect">
            <a:avLst/>
          </a:prstGeom>
        </p:spPr>
        <p:txBody>
          <a:bodyPr lIns="0" tIns="0" rIns="0" bIns="0"/>
          <a:lstStyle>
            <a:lvl1pPr marL="0" indent="0" algn="l">
              <a:buNone/>
              <a:defRPr sz="1800" b="1" i="0" baseline="0">
                <a:solidFill>
                  <a:srgbClr val="98002E"/>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a:t>Lorem </a:t>
            </a:r>
            <a:r>
              <a:rPr lang="lv-LV" err="1"/>
              <a:t>ipsum</a:t>
            </a:r>
            <a:r>
              <a:rPr lang="lv-LV"/>
              <a:t> </a:t>
            </a:r>
            <a:r>
              <a:rPr lang="lv-LV" err="1"/>
              <a:t>dolor</a:t>
            </a:r>
            <a:r>
              <a:rPr lang="lv-LV"/>
              <a:t> sit </a:t>
            </a:r>
            <a:r>
              <a:rPr lang="lv-LV" err="1"/>
              <a:t>amet</a:t>
            </a:r>
            <a:r>
              <a:rPr lang="lv-LV"/>
              <a:t>, </a:t>
            </a:r>
            <a:r>
              <a:rPr lang="lv-LV" err="1"/>
              <a:t>consectetur</a:t>
            </a:r>
            <a:r>
              <a:rPr lang="lv-LV"/>
              <a:t> </a:t>
            </a:r>
            <a:r>
              <a:rPr lang="lv-LV" err="1"/>
              <a:t>adipiscing</a:t>
            </a:r>
            <a:r>
              <a:rPr lang="lv-LV"/>
              <a:t> </a:t>
            </a:r>
            <a:r>
              <a:rPr lang="lv-LV" err="1"/>
              <a:t>elit</a:t>
            </a:r>
            <a:r>
              <a:rPr lang="lv-LV"/>
              <a:t>. </a:t>
            </a:r>
            <a:r>
              <a:rPr lang="lv-LV" err="1"/>
              <a:t>Fusce</a:t>
            </a:r>
            <a:r>
              <a:rPr lang="lv-LV"/>
              <a:t> </a:t>
            </a:r>
            <a:r>
              <a:rPr lang="lv-LV" err="1"/>
              <a:t>nisi</a:t>
            </a:r>
            <a:r>
              <a:rPr lang="lv-LV"/>
              <a:t> urna, </a:t>
            </a:r>
            <a:r>
              <a:rPr lang="lv-LV" err="1"/>
              <a:t>accumsan</a:t>
            </a:r>
            <a:r>
              <a:rPr lang="lv-LV"/>
              <a:t> </a:t>
            </a:r>
            <a:r>
              <a:rPr lang="lv-LV" err="1"/>
              <a:t>id</a:t>
            </a:r>
            <a:r>
              <a:rPr lang="lv-LV"/>
              <a:t> </a:t>
            </a:r>
            <a:r>
              <a:rPr lang="lv-LV" err="1"/>
              <a:t>fringilla</a:t>
            </a:r>
            <a:r>
              <a:rPr lang="lv-LV"/>
              <a:t> </a:t>
            </a:r>
            <a:r>
              <a:rPr lang="lv-LV" err="1"/>
              <a:t>eget</a:t>
            </a:r>
            <a:r>
              <a:rPr lang="lv-LV"/>
              <a:t>, </a:t>
            </a:r>
            <a:r>
              <a:rPr lang="lv-LV" err="1"/>
              <a:t>feugiat</a:t>
            </a:r>
            <a:r>
              <a:rPr lang="lv-LV"/>
              <a:t> </a:t>
            </a:r>
            <a:r>
              <a:rPr lang="lv-LV" err="1"/>
              <a:t>at</a:t>
            </a:r>
            <a:r>
              <a:rPr lang="lv-LV"/>
              <a:t> </a:t>
            </a:r>
            <a:r>
              <a:rPr lang="lv-LV" err="1"/>
              <a:t>elit</a:t>
            </a:r>
            <a:r>
              <a:rPr lang="lv-LV"/>
              <a:t>. </a:t>
            </a:r>
          </a:p>
        </p:txBody>
      </p:sp>
      <p:sp>
        <p:nvSpPr>
          <p:cNvPr id="9" name="Attēla vietturis 2">
            <a:extLst>
              <a:ext uri="{FF2B5EF4-FFF2-40B4-BE49-F238E27FC236}">
                <a16:creationId xmlns:a16="http://schemas.microsoft.com/office/drawing/2014/main" id="{D5C74131-4D95-FB30-2A41-D09FF515BD60}"/>
              </a:ext>
            </a:extLst>
          </p:cNvPr>
          <p:cNvSpPr>
            <a:spLocks noGrp="1"/>
          </p:cNvSpPr>
          <p:nvPr>
            <p:ph type="pic" idx="10"/>
          </p:nvPr>
        </p:nvSpPr>
        <p:spPr>
          <a:xfrm>
            <a:off x="3600000" y="1620001"/>
            <a:ext cx="8065776" cy="4761946"/>
          </a:xfrm>
          <a:prstGeom prst="rect">
            <a:avLst/>
          </a:prstGeom>
        </p:spPr>
        <p:txBody>
          <a:bodyPr lIns="0" tIns="1620000" rIns="0" bIns="0" anchor="t" anchorCtr="0"/>
          <a:lstStyle>
            <a:lvl1pPr marL="0" indent="0" algn="ctr">
              <a:buNone/>
              <a:defRPr sz="3200">
                <a:solidFill>
                  <a:schemeClr val="bg2">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5" name="Attēla vietturis 3">
            <a:extLst>
              <a:ext uri="{FF2B5EF4-FFF2-40B4-BE49-F238E27FC236}">
                <a16:creationId xmlns:a16="http://schemas.microsoft.com/office/drawing/2014/main" id="{7C64C550-4D8B-B56D-CF5C-EC52FD6E1AF7}"/>
              </a:ext>
            </a:extLst>
          </p:cNvPr>
          <p:cNvSpPr>
            <a:spLocks noGrp="1"/>
          </p:cNvSpPr>
          <p:nvPr>
            <p:ph type="pic" sz="quarter" idx="11"/>
          </p:nvPr>
        </p:nvSpPr>
        <p:spPr>
          <a:xfrm>
            <a:off x="540000" y="5940000"/>
            <a:ext cx="2136775" cy="650875"/>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lvl1pPr>
              <a:defRPr>
                <a:noFill/>
              </a:defRPr>
            </a:lvl1pPr>
          </a:lstStyle>
          <a:p>
            <a:endParaRPr lang="lv-LV"/>
          </a:p>
        </p:txBody>
      </p:sp>
    </p:spTree>
    <p:extLst>
      <p:ext uri="{BB962C8B-B14F-4D97-AF65-F5344CB8AC3E}">
        <p14:creationId xmlns:p14="http://schemas.microsoft.com/office/powerpoint/2010/main" val="2457742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Virsraksta slaid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Attēla vietturis 4">
            <a:extLst>
              <a:ext uri="{FF2B5EF4-FFF2-40B4-BE49-F238E27FC236}">
                <a16:creationId xmlns:a16="http://schemas.microsoft.com/office/drawing/2014/main" id="{6E85D8C7-F4D9-D1C2-DAE9-27BD6AD7007A}"/>
              </a:ext>
            </a:extLst>
          </p:cNvPr>
          <p:cNvSpPr>
            <a:spLocks noGrp="1"/>
          </p:cNvSpPr>
          <p:nvPr>
            <p:ph type="pic" sz="quarter" idx="10"/>
          </p:nvPr>
        </p:nvSpPr>
        <p:spPr>
          <a:xfrm>
            <a:off x="0" y="0"/>
            <a:ext cx="12192000" cy="4140000"/>
          </a:xfrm>
        </p:spPr>
        <p:txBody>
          <a:bodyPr tIns="1080000" anchor="t" anchorCtr="0"/>
          <a:lstStyle>
            <a:lvl1pPr algn="ctr">
              <a:defRPr/>
            </a:lvl1pPr>
          </a:lstStyle>
          <a:p>
            <a:endParaRPr lang="lv-LV"/>
          </a:p>
        </p:txBody>
      </p:sp>
      <p:sp>
        <p:nvSpPr>
          <p:cNvPr id="2" name="Virsraksts 1">
            <a:extLst>
              <a:ext uri="{FF2B5EF4-FFF2-40B4-BE49-F238E27FC236}">
                <a16:creationId xmlns:a16="http://schemas.microsoft.com/office/drawing/2014/main" id="{C6593D7D-8C32-D33F-E386-3853108297C6}"/>
              </a:ext>
            </a:extLst>
          </p:cNvPr>
          <p:cNvSpPr>
            <a:spLocks noGrp="1"/>
          </p:cNvSpPr>
          <p:nvPr>
            <p:ph type="ctrTitle"/>
          </p:nvPr>
        </p:nvSpPr>
        <p:spPr>
          <a:xfrm>
            <a:off x="540000" y="4140000"/>
            <a:ext cx="6851400" cy="1368000"/>
          </a:xfrm>
        </p:spPr>
        <p:txBody>
          <a:bodyPr anchor="b" anchorCtr="0">
            <a:normAutofit/>
          </a:bodyPr>
          <a:lstStyle>
            <a:lvl1pPr algn="l">
              <a:defRPr sz="3200">
                <a:solidFill>
                  <a:schemeClr val="bg1"/>
                </a:solidFill>
              </a:defRPr>
            </a:lvl1pPr>
          </a:lstStyle>
          <a:p>
            <a:r>
              <a:rPr lang="lv-LV"/>
              <a:t>Rediģēt šablona virsraksta stilu</a:t>
            </a:r>
          </a:p>
        </p:txBody>
      </p:sp>
      <p:pic>
        <p:nvPicPr>
          <p:cNvPr id="8" name="Attēls 7" descr="Attēls, kurā ir teksts, fonts, grafika, grafiskais dizains&#10;&#10;Mākslīgā intelekta ģenerētais saturs var būt nepareizs.">
            <a:extLst>
              <a:ext uri="{FF2B5EF4-FFF2-40B4-BE49-F238E27FC236}">
                <a16:creationId xmlns:a16="http://schemas.microsoft.com/office/drawing/2014/main" id="{7601FE7D-94AC-AB17-FAA2-5AF37273CE1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40000" y="5940000"/>
            <a:ext cx="2160569" cy="651600"/>
          </a:xfrm>
          <a:prstGeom prst="rect">
            <a:avLst/>
          </a:prstGeom>
        </p:spPr>
      </p:pic>
    </p:spTree>
    <p:extLst>
      <p:ext uri="{BB962C8B-B14F-4D97-AF65-F5344CB8AC3E}">
        <p14:creationId xmlns:p14="http://schemas.microsoft.com/office/powerpoint/2010/main" val="34967224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5_Pamat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A1809AC-4EED-ABDE-E750-59C299C8329F}"/>
              </a:ext>
            </a:extLst>
          </p:cNvPr>
          <p:cNvSpPr>
            <a:spLocks noGrp="1"/>
          </p:cNvSpPr>
          <p:nvPr>
            <p:ph type="ctrTitle" hasCustomPrompt="1"/>
          </p:nvPr>
        </p:nvSpPr>
        <p:spPr>
          <a:xfrm>
            <a:off x="1056215" y="728665"/>
            <a:ext cx="10297585" cy="939880"/>
          </a:xfrm>
          <a:prstGeom prst="rect">
            <a:avLst/>
          </a:prstGeom>
        </p:spPr>
        <p:txBody>
          <a:bodyPr lIns="0" tIns="0" rIns="0" bIns="0" anchor="t" anchorCtr="0"/>
          <a:lstStyle>
            <a:lvl1pPr algn="l">
              <a:defRPr sz="2800" b="1">
                <a:solidFill>
                  <a:srgbClr val="8E001C"/>
                </a:solidFill>
              </a:defRPr>
            </a:lvl1pPr>
          </a:lstStyle>
          <a:p>
            <a:r>
              <a:rPr lang="lv-LV" err="1"/>
              <a:t>Title</a:t>
            </a:r>
            <a:endParaRPr lang="lv-LV"/>
          </a:p>
        </p:txBody>
      </p:sp>
      <p:sp>
        <p:nvSpPr>
          <p:cNvPr id="3" name="Apakšvirsraksts 2">
            <a:extLst>
              <a:ext uri="{FF2B5EF4-FFF2-40B4-BE49-F238E27FC236}">
                <a16:creationId xmlns:a16="http://schemas.microsoft.com/office/drawing/2014/main" id="{C1C2910A-B251-33F7-CA6E-0C125FE4037D}"/>
              </a:ext>
            </a:extLst>
          </p:cNvPr>
          <p:cNvSpPr>
            <a:spLocks noGrp="1"/>
          </p:cNvSpPr>
          <p:nvPr>
            <p:ph type="subTitle" idx="1" hasCustomPrompt="1"/>
          </p:nvPr>
        </p:nvSpPr>
        <p:spPr>
          <a:xfrm>
            <a:off x="1056216" y="1857079"/>
            <a:ext cx="4882671" cy="3996669"/>
          </a:xfrm>
          <a:prstGeom prst="rect">
            <a:avLst/>
          </a:prstGeom>
        </p:spPr>
        <p:txBody>
          <a:bodyPr lIns="0" tIns="0" rIns="0" bIns="0"/>
          <a:lstStyle>
            <a:lvl1pPr marL="0" indent="0" algn="l">
              <a:lnSpc>
                <a:spcPct val="90000"/>
              </a:lnSpc>
              <a:spcBef>
                <a:spcPts val="0"/>
              </a:spcBef>
              <a:buNone/>
              <a:defRPr sz="1600">
                <a:solidFill>
                  <a:srgbClr val="58595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err="1"/>
              <a:t>Text</a:t>
            </a:r>
            <a:endParaRPr lang="lv-LV"/>
          </a:p>
        </p:txBody>
      </p:sp>
      <p:sp>
        <p:nvSpPr>
          <p:cNvPr id="6" name="Diagrammas vietturis 5">
            <a:extLst>
              <a:ext uri="{FF2B5EF4-FFF2-40B4-BE49-F238E27FC236}">
                <a16:creationId xmlns:a16="http://schemas.microsoft.com/office/drawing/2014/main" id="{CB030DE1-E9FC-AE8B-A095-359118F75278}"/>
              </a:ext>
            </a:extLst>
          </p:cNvPr>
          <p:cNvSpPr>
            <a:spLocks noGrp="1"/>
          </p:cNvSpPr>
          <p:nvPr>
            <p:ph type="chart" sz="quarter" idx="11" hasCustomPrompt="1"/>
          </p:nvPr>
        </p:nvSpPr>
        <p:spPr>
          <a:xfrm>
            <a:off x="6253163" y="1857375"/>
            <a:ext cx="5100637" cy="3995738"/>
          </a:xfrm>
          <a:prstGeom prst="rect">
            <a:avLst/>
          </a:prstGeom>
        </p:spPr>
        <p:txBody>
          <a:bodyPr lIns="0" tIns="1512000" rIns="0" bIns="0"/>
          <a:lstStyle>
            <a:lvl1pPr marL="0" indent="0" algn="ctr">
              <a:buFontTx/>
              <a:buNone/>
              <a:defRPr sz="1600">
                <a:solidFill>
                  <a:srgbClr val="58595B"/>
                </a:solidFill>
              </a:defRPr>
            </a:lvl1pPr>
          </a:lstStyle>
          <a:p>
            <a:r>
              <a:rPr lang="lv-LV" err="1"/>
              <a:t>Diagram</a:t>
            </a:r>
            <a:endParaRPr lang="lv-LV"/>
          </a:p>
        </p:txBody>
      </p:sp>
    </p:spTree>
    <p:extLst>
      <p:ext uri="{BB962C8B-B14F-4D97-AF65-F5344CB8AC3E}">
        <p14:creationId xmlns:p14="http://schemas.microsoft.com/office/powerpoint/2010/main" val="32139043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1 Info">
    <p:bg>
      <p:bgPr>
        <a:solidFill>
          <a:schemeClr val="bg1"/>
        </a:solidFill>
        <a:effectLst/>
      </p:bgPr>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FDF59D69-BA75-F5B9-2FC0-7EE09ED6FE0D}"/>
              </a:ext>
            </a:extLst>
          </p:cNvPr>
          <p:cNvSpPr>
            <a:spLocks noGrp="1"/>
          </p:cNvSpPr>
          <p:nvPr>
            <p:ph type="ctrTitle" hasCustomPrompt="1"/>
          </p:nvPr>
        </p:nvSpPr>
        <p:spPr>
          <a:xfrm>
            <a:off x="539999" y="2880000"/>
            <a:ext cx="4680000" cy="2344916"/>
          </a:xfrm>
          <a:prstGeom prst="rect">
            <a:avLst/>
          </a:prstGeom>
        </p:spPr>
        <p:txBody>
          <a:bodyPr lIns="0" tIns="0" rIns="0" bIns="0" anchor="t" anchorCtr="0"/>
          <a:lstStyle>
            <a:lvl1pPr algn="l">
              <a:defRPr sz="1900" b="0" i="0" cap="none" baseline="0">
                <a:solidFill>
                  <a:schemeClr val="bg2">
                    <a:lumMod val="25000"/>
                  </a:schemeClr>
                </a:solidFill>
                <a:latin typeface="Arial" panose="020B0604020202020204" pitchFamily="34" charset="0"/>
                <a:cs typeface="Arial" panose="020B0604020202020204" pitchFamily="34" charset="0"/>
              </a:defRPr>
            </a:lvl1pPr>
          </a:lstStyle>
          <a:p>
            <a:r>
              <a:rPr lang="lv-LV"/>
              <a:t>Lorem </a:t>
            </a:r>
            <a:r>
              <a:rPr lang="lv-LV" err="1"/>
              <a:t>ipsum</a:t>
            </a:r>
            <a:r>
              <a:rPr lang="lv-LV"/>
              <a:t> </a:t>
            </a:r>
            <a:r>
              <a:rPr lang="lv-LV" err="1"/>
              <a:t>dolor</a:t>
            </a:r>
            <a:r>
              <a:rPr lang="lv-LV"/>
              <a:t> sit </a:t>
            </a:r>
            <a:r>
              <a:rPr lang="lv-LV" err="1"/>
              <a:t>amet</a:t>
            </a:r>
            <a:r>
              <a:rPr lang="lv-LV"/>
              <a:t>, </a:t>
            </a:r>
            <a:r>
              <a:rPr lang="lv-LV" err="1"/>
              <a:t>consectetur</a:t>
            </a:r>
            <a:r>
              <a:rPr lang="lv-LV"/>
              <a:t> </a:t>
            </a:r>
            <a:r>
              <a:rPr lang="lv-LV" err="1"/>
              <a:t>adipiscing</a:t>
            </a:r>
            <a:r>
              <a:rPr lang="lv-LV"/>
              <a:t> </a:t>
            </a:r>
            <a:r>
              <a:rPr lang="lv-LV" err="1"/>
              <a:t>elit</a:t>
            </a:r>
            <a:r>
              <a:rPr lang="lv-LV"/>
              <a:t>, </a:t>
            </a:r>
            <a:r>
              <a:rPr lang="lv-LV" err="1"/>
              <a:t>fusce</a:t>
            </a:r>
            <a:r>
              <a:rPr lang="lv-LV"/>
              <a:t> </a:t>
            </a:r>
            <a:r>
              <a:rPr lang="lv-LV" err="1"/>
              <a:t>nisi</a:t>
            </a:r>
            <a:r>
              <a:rPr lang="lv-LV"/>
              <a:t> urna </a:t>
            </a:r>
            <a:r>
              <a:rPr lang="lv-LV" err="1"/>
              <a:t>accumsan</a:t>
            </a:r>
            <a:r>
              <a:rPr lang="lv-LV"/>
              <a:t> </a:t>
            </a:r>
            <a:r>
              <a:rPr lang="lv-LV" err="1"/>
              <a:t>id</a:t>
            </a:r>
            <a:r>
              <a:rPr lang="lv-LV"/>
              <a:t> </a:t>
            </a:r>
            <a:r>
              <a:rPr lang="lv-LV" err="1"/>
              <a:t>fringilla</a:t>
            </a:r>
            <a:r>
              <a:rPr lang="lv-LV"/>
              <a:t> </a:t>
            </a:r>
            <a:r>
              <a:rPr lang="lv-LV" err="1"/>
              <a:t>eget</a:t>
            </a:r>
            <a:r>
              <a:rPr lang="lv-LV"/>
              <a:t>, </a:t>
            </a:r>
            <a:r>
              <a:rPr lang="lv-LV" err="1"/>
              <a:t>feugiat</a:t>
            </a:r>
            <a:r>
              <a:rPr lang="lv-LV"/>
              <a:t> </a:t>
            </a:r>
            <a:r>
              <a:rPr lang="lv-LV" err="1"/>
              <a:t>at</a:t>
            </a:r>
            <a:r>
              <a:rPr lang="lv-LV"/>
              <a:t> </a:t>
            </a:r>
            <a:r>
              <a:rPr lang="lv-LV" err="1"/>
              <a:t>elit</a:t>
            </a:r>
            <a:r>
              <a:rPr lang="lv-LV"/>
              <a:t>.</a:t>
            </a:r>
          </a:p>
        </p:txBody>
      </p:sp>
      <p:sp>
        <p:nvSpPr>
          <p:cNvPr id="3" name="Apakšvirsraksts 2">
            <a:extLst>
              <a:ext uri="{FF2B5EF4-FFF2-40B4-BE49-F238E27FC236}">
                <a16:creationId xmlns:a16="http://schemas.microsoft.com/office/drawing/2014/main" id="{78964A4C-D9C6-4AF5-CD10-F1E7C262DB1A}"/>
              </a:ext>
            </a:extLst>
          </p:cNvPr>
          <p:cNvSpPr>
            <a:spLocks noGrp="1"/>
          </p:cNvSpPr>
          <p:nvPr>
            <p:ph type="subTitle" idx="1" hasCustomPrompt="1"/>
          </p:nvPr>
        </p:nvSpPr>
        <p:spPr>
          <a:xfrm>
            <a:off x="540000" y="720000"/>
            <a:ext cx="4680000" cy="1774632"/>
          </a:xfrm>
          <a:prstGeom prst="rect">
            <a:avLst/>
          </a:prstGeom>
        </p:spPr>
        <p:txBody>
          <a:bodyPr lIns="0" tIns="0" rIns="0" bIns="0"/>
          <a:lstStyle>
            <a:lvl1pPr marL="0" indent="0" algn="l">
              <a:spcBef>
                <a:spcPts val="0"/>
              </a:spcBef>
              <a:buNone/>
              <a:defRPr sz="2400" b="1" i="0" baseline="0">
                <a:solidFill>
                  <a:srgbClr val="98002E"/>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a:t>Lorem </a:t>
            </a:r>
            <a:r>
              <a:rPr lang="lv-LV" err="1"/>
              <a:t>ipsum</a:t>
            </a:r>
            <a:r>
              <a:rPr lang="lv-LV"/>
              <a:t> </a:t>
            </a:r>
            <a:r>
              <a:rPr lang="lv-LV" err="1"/>
              <a:t>dolor</a:t>
            </a:r>
            <a:r>
              <a:rPr lang="lv-LV"/>
              <a:t> sit </a:t>
            </a:r>
            <a:r>
              <a:rPr lang="lv-LV" err="1"/>
              <a:t>amet</a:t>
            </a:r>
            <a:r>
              <a:rPr lang="lv-LV"/>
              <a:t> </a:t>
            </a:r>
            <a:r>
              <a:rPr lang="lv-LV" err="1"/>
              <a:t>consectetur</a:t>
            </a:r>
            <a:r>
              <a:rPr lang="lv-LV"/>
              <a:t> </a:t>
            </a:r>
            <a:r>
              <a:rPr lang="lv-LV" err="1"/>
              <a:t>adipiscing</a:t>
            </a:r>
            <a:r>
              <a:rPr lang="lv-LV"/>
              <a:t> </a:t>
            </a:r>
            <a:r>
              <a:rPr lang="lv-LV" err="1"/>
              <a:t>elit</a:t>
            </a:r>
            <a:r>
              <a:rPr lang="lv-LV"/>
              <a:t>. </a:t>
            </a:r>
            <a:r>
              <a:rPr lang="lv-LV" err="1"/>
              <a:t>Fusce</a:t>
            </a:r>
            <a:r>
              <a:rPr lang="lv-LV"/>
              <a:t> </a:t>
            </a:r>
            <a:r>
              <a:rPr lang="lv-LV" err="1"/>
              <a:t>nisi</a:t>
            </a:r>
            <a:r>
              <a:rPr lang="lv-LV"/>
              <a:t> urna, </a:t>
            </a:r>
            <a:r>
              <a:rPr lang="lv-LV" err="1"/>
              <a:t>accumsan</a:t>
            </a:r>
            <a:r>
              <a:rPr lang="lv-LV"/>
              <a:t> </a:t>
            </a:r>
            <a:r>
              <a:rPr lang="lv-LV" err="1"/>
              <a:t>id</a:t>
            </a:r>
            <a:r>
              <a:rPr lang="lv-LV"/>
              <a:t> </a:t>
            </a:r>
            <a:r>
              <a:rPr lang="lv-LV" err="1"/>
              <a:t>fringilla</a:t>
            </a:r>
            <a:r>
              <a:rPr lang="lv-LV"/>
              <a:t> </a:t>
            </a:r>
            <a:r>
              <a:rPr lang="lv-LV" err="1"/>
              <a:t>eget</a:t>
            </a:r>
            <a:r>
              <a:rPr lang="lv-LV"/>
              <a:t>, </a:t>
            </a:r>
            <a:r>
              <a:rPr lang="lv-LV" err="1"/>
              <a:t>feugiat</a:t>
            </a:r>
            <a:r>
              <a:rPr lang="lv-LV"/>
              <a:t> </a:t>
            </a:r>
            <a:r>
              <a:rPr lang="lv-LV" err="1"/>
              <a:t>at</a:t>
            </a:r>
            <a:r>
              <a:rPr lang="lv-LV"/>
              <a:t> </a:t>
            </a:r>
            <a:r>
              <a:rPr lang="lv-LV" err="1"/>
              <a:t>elit</a:t>
            </a:r>
            <a:r>
              <a:rPr lang="lv-LV"/>
              <a:t>. </a:t>
            </a:r>
          </a:p>
        </p:txBody>
      </p:sp>
      <p:sp>
        <p:nvSpPr>
          <p:cNvPr id="9" name="Attēla vietturis 2">
            <a:extLst>
              <a:ext uri="{FF2B5EF4-FFF2-40B4-BE49-F238E27FC236}">
                <a16:creationId xmlns:a16="http://schemas.microsoft.com/office/drawing/2014/main" id="{D5C74131-4D95-FB30-2A41-D09FF515BD60}"/>
              </a:ext>
            </a:extLst>
          </p:cNvPr>
          <p:cNvSpPr>
            <a:spLocks noGrp="1"/>
          </p:cNvSpPr>
          <p:nvPr>
            <p:ph type="pic" idx="10"/>
          </p:nvPr>
        </p:nvSpPr>
        <p:spPr>
          <a:xfrm>
            <a:off x="5760000" y="540000"/>
            <a:ext cx="5904258" cy="5778000"/>
          </a:xfrm>
          <a:prstGeom prst="rect">
            <a:avLst/>
          </a:prstGeom>
        </p:spPr>
        <p:txBody>
          <a:bodyPr lIns="720000" tIns="1620000" rIns="720000" bIns="0" anchor="t" anchorCtr="0"/>
          <a:lstStyle>
            <a:lvl1pPr marL="0" indent="0" algn="ctr">
              <a:buNone/>
              <a:defRPr sz="3200">
                <a:solidFill>
                  <a:schemeClr val="bg2">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a:p>
            <a:endParaRPr lang="lv-LV"/>
          </a:p>
        </p:txBody>
      </p:sp>
      <p:pic>
        <p:nvPicPr>
          <p:cNvPr id="7" name="Grafika 4">
            <a:extLst>
              <a:ext uri="{FF2B5EF4-FFF2-40B4-BE49-F238E27FC236}">
                <a16:creationId xmlns:a16="http://schemas.microsoft.com/office/drawing/2014/main" id="{8FCAFA2D-1AF2-E2FA-B01C-C00ECE844F8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40000" y="5940000"/>
            <a:ext cx="2140941" cy="648000"/>
          </a:xfrm>
          <a:prstGeom prst="rect">
            <a:avLst/>
          </a:prstGeom>
        </p:spPr>
      </p:pic>
    </p:spTree>
    <p:extLst>
      <p:ext uri="{BB962C8B-B14F-4D97-AF65-F5344CB8AC3E}">
        <p14:creationId xmlns:p14="http://schemas.microsoft.com/office/powerpoint/2010/main" val="37839545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7_Virsraksta slaids">
  <p:cSld name="7_Virsraksta slaids">
    <p:bg>
      <p:bgPr>
        <a:blipFill>
          <a:blip r:embed="rId2">
            <a:alphaModFix/>
          </a:blip>
          <a:stretch>
            <a:fillRect/>
          </a:stretch>
        </a:blipFill>
        <a:effectLst/>
      </p:bgPr>
    </p:bg>
    <p:spTree>
      <p:nvGrpSpPr>
        <p:cNvPr id="1" name="Shape 212"/>
        <p:cNvGrpSpPr/>
        <p:nvPr/>
      </p:nvGrpSpPr>
      <p:grpSpPr>
        <a:xfrm>
          <a:off x="0" y="0"/>
          <a:ext cx="0" cy="0"/>
          <a:chOff x="0" y="0"/>
          <a:chExt cx="0" cy="0"/>
        </a:xfrm>
      </p:grpSpPr>
      <p:sp>
        <p:nvSpPr>
          <p:cNvPr id="213" name="Google Shape;213;g37d09d779df_4_15"/>
          <p:cNvSpPr>
            <a:spLocks noGrp="1"/>
          </p:cNvSpPr>
          <p:nvPr>
            <p:ph type="pic" idx="2"/>
          </p:nvPr>
        </p:nvSpPr>
        <p:spPr>
          <a:xfrm>
            <a:off x="0" y="0"/>
            <a:ext cx="12192000" cy="4140000"/>
          </a:xfrm>
          <a:prstGeom prst="rect">
            <a:avLst/>
          </a:prstGeom>
          <a:noFill/>
          <a:ln>
            <a:noFill/>
          </a:ln>
        </p:spPr>
      </p:sp>
      <p:sp>
        <p:nvSpPr>
          <p:cNvPr id="214" name="Google Shape;214;g37d09d779df_4_15"/>
          <p:cNvSpPr txBox="1">
            <a:spLocks noGrp="1"/>
          </p:cNvSpPr>
          <p:nvPr>
            <p:ph type="ctrTitle"/>
          </p:nvPr>
        </p:nvSpPr>
        <p:spPr>
          <a:xfrm>
            <a:off x="540000" y="4140000"/>
            <a:ext cx="6851400" cy="1368000"/>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15" name="Google Shape;215;g37d09d779df_4_15" descr="Attēls, kurā ir teksts, fonts, grafika, grafiskais dizains&#10;&#10;Mākslīgā intelekta ģenerētais saturs var būt nepareizs."/>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40000" y="5940000"/>
            <a:ext cx="2160569" cy="651600"/>
          </a:xfrm>
          <a:prstGeom prst="rect">
            <a:avLst/>
          </a:prstGeom>
          <a:noFill/>
          <a:ln>
            <a:noFill/>
          </a:ln>
        </p:spPr>
      </p:pic>
    </p:spTree>
    <p:extLst>
      <p:ext uri="{BB962C8B-B14F-4D97-AF65-F5344CB8AC3E}">
        <p14:creationId xmlns:p14="http://schemas.microsoft.com/office/powerpoint/2010/main" val="30581604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4_Virsraksta slaids">
  <p:cSld name="4_Virsraksta slaids">
    <p:bg>
      <p:bgPr>
        <a:solidFill>
          <a:schemeClr val="lt1"/>
        </a:solidFill>
        <a:effectLst/>
      </p:bgPr>
    </p:bg>
    <p:spTree>
      <p:nvGrpSpPr>
        <p:cNvPr id="1" name="Shape 216"/>
        <p:cNvGrpSpPr/>
        <p:nvPr/>
      </p:nvGrpSpPr>
      <p:grpSpPr>
        <a:xfrm>
          <a:off x="0" y="0"/>
          <a:ext cx="0" cy="0"/>
          <a:chOff x="0" y="0"/>
          <a:chExt cx="0" cy="0"/>
        </a:xfrm>
      </p:grpSpPr>
      <p:pic>
        <p:nvPicPr>
          <p:cNvPr id="217" name="Google Shape;217;g37d09d779df_4_19" descr="Attēls, kurā ir grafika, teksts, grafiskais dizains, fonts&#10;&#10;Mākslīgā intelekta ģenerētais saturs var būt nepareizs."/>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40000" y="5940172"/>
            <a:ext cx="2160000" cy="651428"/>
          </a:xfrm>
          <a:prstGeom prst="rect">
            <a:avLst/>
          </a:prstGeom>
          <a:noFill/>
          <a:ln>
            <a:noFill/>
          </a:ln>
        </p:spPr>
      </p:pic>
      <p:sp>
        <p:nvSpPr>
          <p:cNvPr id="218" name="Google Shape;218;g37d09d779df_4_19"/>
          <p:cNvSpPr>
            <a:spLocks noGrp="1"/>
          </p:cNvSpPr>
          <p:nvPr>
            <p:ph type="pic" idx="2"/>
          </p:nvPr>
        </p:nvSpPr>
        <p:spPr>
          <a:xfrm>
            <a:off x="0" y="0"/>
            <a:ext cx="12192000" cy="5648325"/>
          </a:xfrm>
          <a:prstGeom prst="rect">
            <a:avLst/>
          </a:prstGeom>
          <a:noFill/>
          <a:ln>
            <a:noFill/>
          </a:ln>
        </p:spPr>
        <p:txBody>
          <a:bodyPr/>
          <a:lstStyle/>
          <a:p>
            <a:endParaRPr lang="lv-LV"/>
          </a:p>
        </p:txBody>
      </p:sp>
      <p:sp>
        <p:nvSpPr>
          <p:cNvPr id="219" name="Google Shape;219;g37d09d779df_4_19"/>
          <p:cNvSpPr txBox="1">
            <a:spLocks noGrp="1"/>
          </p:cNvSpPr>
          <p:nvPr>
            <p:ph type="ctrTitle"/>
          </p:nvPr>
        </p:nvSpPr>
        <p:spPr>
          <a:xfrm>
            <a:off x="540000" y="3924300"/>
            <a:ext cx="11160000" cy="1355100"/>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6699400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3_Virsraksta slaids">
  <p:cSld name="3_Virsraksta slaids">
    <p:bg>
      <p:bgPr>
        <a:blipFill>
          <a:blip r:embed="rId2">
            <a:alphaModFix/>
          </a:blip>
          <a:stretch>
            <a:fillRect/>
          </a:stretch>
        </a:blipFill>
        <a:effectLst/>
      </p:bgPr>
    </p:bg>
    <p:spTree>
      <p:nvGrpSpPr>
        <p:cNvPr id="1" name="Shape 220"/>
        <p:cNvGrpSpPr/>
        <p:nvPr/>
      </p:nvGrpSpPr>
      <p:grpSpPr>
        <a:xfrm>
          <a:off x="0" y="0"/>
          <a:ext cx="0" cy="0"/>
          <a:chOff x="0" y="0"/>
          <a:chExt cx="0" cy="0"/>
        </a:xfrm>
      </p:grpSpPr>
      <p:sp>
        <p:nvSpPr>
          <p:cNvPr id="221" name="Google Shape;221;g37d09d779df_4_23"/>
          <p:cNvSpPr>
            <a:spLocks noGrp="1"/>
          </p:cNvSpPr>
          <p:nvPr>
            <p:ph type="pic" idx="2"/>
          </p:nvPr>
        </p:nvSpPr>
        <p:spPr>
          <a:xfrm>
            <a:off x="0" y="0"/>
            <a:ext cx="12192000" cy="4140000"/>
          </a:xfrm>
          <a:prstGeom prst="rect">
            <a:avLst/>
          </a:prstGeom>
          <a:noFill/>
          <a:ln>
            <a:noFill/>
          </a:ln>
        </p:spPr>
      </p:sp>
      <p:pic>
        <p:nvPicPr>
          <p:cNvPr id="222" name="Google Shape;222;g37d09d779df_4_23" descr="Attēls, kurā ir ekrānuzņēmums, melns, balts, dizains"/>
          <p:cNvPicPr preferRelativeResize="0"/>
          <p:nvPr/>
        </p:nvPicPr>
        <p:blipFill rotWithShape="1">
          <a:blip r:embed="rId3">
            <a:alphaModFix/>
          </a:blip>
          <a:srcRect/>
          <a:stretch/>
        </p:blipFill>
        <p:spPr>
          <a:xfrm>
            <a:off x="8179308" y="2810256"/>
            <a:ext cx="3240000" cy="2164053"/>
          </a:xfrm>
          <a:prstGeom prst="rect">
            <a:avLst/>
          </a:prstGeom>
          <a:noFill/>
          <a:ln>
            <a:noFill/>
          </a:ln>
        </p:spPr>
      </p:pic>
      <p:sp>
        <p:nvSpPr>
          <p:cNvPr id="223" name="Google Shape;223;g37d09d779df_4_23"/>
          <p:cNvSpPr txBox="1">
            <a:spLocks noGrp="1"/>
          </p:cNvSpPr>
          <p:nvPr>
            <p:ph type="ctrTitle"/>
          </p:nvPr>
        </p:nvSpPr>
        <p:spPr>
          <a:xfrm>
            <a:off x="540000" y="4140000"/>
            <a:ext cx="6851400" cy="1368000"/>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24" name="Google Shape;224;g37d09d779df_4_23" descr="Attēls, kurā ir teksts, fonts, grafika, grafiskais dizains&#10;&#10;Mākslīgā intelekta ģenerētais saturs var būt nepareizs."/>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40000" y="5940000"/>
            <a:ext cx="2160569" cy="651600"/>
          </a:xfrm>
          <a:prstGeom prst="rect">
            <a:avLst/>
          </a:prstGeom>
          <a:noFill/>
          <a:ln>
            <a:noFill/>
          </a:ln>
        </p:spPr>
      </p:pic>
      <p:sp>
        <p:nvSpPr>
          <p:cNvPr id="225" name="Google Shape;225;g37d09d779df_4_23"/>
          <p:cNvSpPr txBox="1">
            <a:spLocks noGrp="1"/>
          </p:cNvSpPr>
          <p:nvPr>
            <p:ph type="body" idx="1"/>
          </p:nvPr>
        </p:nvSpPr>
        <p:spPr>
          <a:xfrm>
            <a:off x="8848725" y="3117057"/>
            <a:ext cx="2257425" cy="1645443"/>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lt1"/>
              </a:buClr>
              <a:buSzPts val="1800"/>
              <a:buNone/>
              <a:defRPr sz="1800" b="0">
                <a:solidFill>
                  <a:schemeClr val="lt1"/>
                </a:solidFill>
              </a:defRPr>
            </a:lvl1pPr>
            <a:lvl2pPr marL="914400" lvl="1" indent="-228600" algn="l">
              <a:lnSpc>
                <a:spcPct val="90000"/>
              </a:lnSpc>
              <a:spcBef>
                <a:spcPts val="500"/>
              </a:spcBef>
              <a:spcAft>
                <a:spcPts val="0"/>
              </a:spcAft>
              <a:buClr>
                <a:srgbClr val="8A8A8A"/>
              </a:buClr>
              <a:buSzPts val="2000"/>
              <a:buNone/>
              <a:defRPr sz="2000">
                <a:solidFill>
                  <a:srgbClr val="8A8A8A"/>
                </a:solidFill>
              </a:defRPr>
            </a:lvl2pPr>
            <a:lvl3pPr marL="1371600" lvl="2" indent="-228600" algn="l">
              <a:lnSpc>
                <a:spcPct val="90000"/>
              </a:lnSpc>
              <a:spcBef>
                <a:spcPts val="500"/>
              </a:spcBef>
              <a:spcAft>
                <a:spcPts val="0"/>
              </a:spcAft>
              <a:buClr>
                <a:srgbClr val="8A8A8A"/>
              </a:buClr>
              <a:buSzPts val="1800"/>
              <a:buNone/>
              <a:defRPr sz="1800">
                <a:solidFill>
                  <a:srgbClr val="8A8A8A"/>
                </a:solidFill>
              </a:defRPr>
            </a:lvl3pPr>
            <a:lvl4pPr marL="1828800" lvl="3" indent="-228600" algn="l">
              <a:lnSpc>
                <a:spcPct val="90000"/>
              </a:lnSpc>
              <a:spcBef>
                <a:spcPts val="500"/>
              </a:spcBef>
              <a:spcAft>
                <a:spcPts val="0"/>
              </a:spcAft>
              <a:buClr>
                <a:srgbClr val="8A8A8A"/>
              </a:buClr>
              <a:buSzPts val="1600"/>
              <a:buNone/>
              <a:defRPr sz="1600">
                <a:solidFill>
                  <a:srgbClr val="8A8A8A"/>
                </a:solidFill>
              </a:defRPr>
            </a:lvl4pPr>
            <a:lvl5pPr marL="2286000" lvl="4" indent="-228600" algn="l">
              <a:lnSpc>
                <a:spcPct val="90000"/>
              </a:lnSpc>
              <a:spcBef>
                <a:spcPts val="500"/>
              </a:spcBef>
              <a:spcAft>
                <a:spcPts val="0"/>
              </a:spcAft>
              <a:buClr>
                <a:srgbClr val="8A8A8A"/>
              </a:buClr>
              <a:buSzPts val="1600"/>
              <a:buNone/>
              <a:defRPr sz="1600">
                <a:solidFill>
                  <a:srgbClr val="8A8A8A"/>
                </a:solidFill>
              </a:defRPr>
            </a:lvl5pPr>
            <a:lvl6pPr marL="2743200" lvl="5" indent="-228600" algn="l">
              <a:lnSpc>
                <a:spcPct val="90000"/>
              </a:lnSpc>
              <a:spcBef>
                <a:spcPts val="500"/>
              </a:spcBef>
              <a:spcAft>
                <a:spcPts val="0"/>
              </a:spcAft>
              <a:buClr>
                <a:srgbClr val="8A8A8A"/>
              </a:buClr>
              <a:buSzPts val="1600"/>
              <a:buNone/>
              <a:defRPr sz="1600">
                <a:solidFill>
                  <a:srgbClr val="8A8A8A"/>
                </a:solidFill>
              </a:defRPr>
            </a:lvl6pPr>
            <a:lvl7pPr marL="3200400" lvl="6" indent="-228600" algn="l">
              <a:lnSpc>
                <a:spcPct val="90000"/>
              </a:lnSpc>
              <a:spcBef>
                <a:spcPts val="500"/>
              </a:spcBef>
              <a:spcAft>
                <a:spcPts val="0"/>
              </a:spcAft>
              <a:buClr>
                <a:srgbClr val="8A8A8A"/>
              </a:buClr>
              <a:buSzPts val="1600"/>
              <a:buNone/>
              <a:defRPr sz="1600">
                <a:solidFill>
                  <a:srgbClr val="8A8A8A"/>
                </a:solidFill>
              </a:defRPr>
            </a:lvl7pPr>
            <a:lvl8pPr marL="3657600" lvl="7" indent="-228600" algn="l">
              <a:lnSpc>
                <a:spcPct val="90000"/>
              </a:lnSpc>
              <a:spcBef>
                <a:spcPts val="500"/>
              </a:spcBef>
              <a:spcAft>
                <a:spcPts val="0"/>
              </a:spcAft>
              <a:buClr>
                <a:srgbClr val="8A8A8A"/>
              </a:buClr>
              <a:buSzPts val="1600"/>
              <a:buNone/>
              <a:defRPr sz="1600">
                <a:solidFill>
                  <a:srgbClr val="8A8A8A"/>
                </a:solidFill>
              </a:defRPr>
            </a:lvl8pPr>
            <a:lvl9pPr marL="4114800" lvl="8" indent="-228600" algn="l">
              <a:lnSpc>
                <a:spcPct val="90000"/>
              </a:lnSpc>
              <a:spcBef>
                <a:spcPts val="500"/>
              </a:spcBef>
              <a:spcAft>
                <a:spcPts val="0"/>
              </a:spcAft>
              <a:buClr>
                <a:srgbClr val="8A8A8A"/>
              </a:buClr>
              <a:buSzPts val="1600"/>
              <a:buNone/>
              <a:defRPr sz="1600">
                <a:solidFill>
                  <a:srgbClr val="8A8A8A"/>
                </a:solidFill>
              </a:defRPr>
            </a:lvl9pPr>
          </a:lstStyle>
          <a:p>
            <a:endParaRPr/>
          </a:p>
        </p:txBody>
      </p:sp>
    </p:spTree>
    <p:extLst>
      <p:ext uri="{BB962C8B-B14F-4D97-AF65-F5344CB8AC3E}">
        <p14:creationId xmlns:p14="http://schemas.microsoft.com/office/powerpoint/2010/main" val="38276245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Virsraksts un saturs">
  <p:cSld name="Virsraksts un saturs">
    <p:bg>
      <p:bgPr>
        <a:blipFill>
          <a:blip r:embed="rId2">
            <a:alphaModFix/>
          </a:blip>
          <a:stretch>
            <a:fillRect/>
          </a:stretch>
        </a:blipFill>
        <a:effectLst/>
      </p:bgPr>
    </p:bg>
    <p:spTree>
      <p:nvGrpSpPr>
        <p:cNvPr id="1" name="Shape 226"/>
        <p:cNvGrpSpPr/>
        <p:nvPr/>
      </p:nvGrpSpPr>
      <p:grpSpPr>
        <a:xfrm>
          <a:off x="0" y="0"/>
          <a:ext cx="0" cy="0"/>
          <a:chOff x="0" y="0"/>
          <a:chExt cx="0" cy="0"/>
        </a:xfrm>
      </p:grpSpPr>
      <p:sp>
        <p:nvSpPr>
          <p:cNvPr id="227" name="Google Shape;227;g37d09d779df_4_29"/>
          <p:cNvSpPr txBox="1">
            <a:spLocks noGrp="1"/>
          </p:cNvSpPr>
          <p:nvPr>
            <p:ph type="title"/>
          </p:nvPr>
        </p:nvSpPr>
        <p:spPr>
          <a:xfrm>
            <a:off x="3457574" y="365124"/>
            <a:ext cx="8315326" cy="739775"/>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2"/>
              </a:buClr>
              <a:buSzPts val="2400"/>
              <a:buFont typeface="Arial"/>
              <a:buNone/>
              <a:defRPr sz="2400" b="1" cap="none">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8" name="Google Shape;228;g37d09d779df_4_29"/>
          <p:cNvSpPr txBox="1">
            <a:spLocks noGrp="1"/>
          </p:cNvSpPr>
          <p:nvPr>
            <p:ph type="body" idx="1"/>
          </p:nvPr>
        </p:nvSpPr>
        <p:spPr>
          <a:xfrm>
            <a:off x="539998" y="365125"/>
            <a:ext cx="2160569" cy="5407025"/>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lt1"/>
              </a:buClr>
              <a:buSzPts val="2000"/>
              <a:buFont typeface="Arial"/>
              <a:buNone/>
              <a:defRPr sz="2000" cap="none">
                <a:solidFill>
                  <a:schemeClr val="lt1"/>
                </a:solidFill>
              </a:defRPr>
            </a:lvl1pPr>
            <a:lvl2pPr marL="914400" lvl="1" indent="-228600" algn="l">
              <a:lnSpc>
                <a:spcPct val="90000"/>
              </a:lnSpc>
              <a:spcBef>
                <a:spcPts val="500"/>
              </a:spcBef>
              <a:spcAft>
                <a:spcPts val="0"/>
              </a:spcAft>
              <a:buClr>
                <a:schemeClr val="lt1"/>
              </a:buClr>
              <a:buSzPts val="2000"/>
              <a:buNone/>
              <a:defRPr>
                <a:solidFill>
                  <a:schemeClr val="lt1"/>
                </a:solidFill>
              </a:defRPr>
            </a:lvl2pPr>
            <a:lvl3pPr marL="1371600" lvl="2" indent="-342900" algn="l">
              <a:lnSpc>
                <a:spcPct val="90000"/>
              </a:lnSpc>
              <a:spcBef>
                <a:spcPts val="500"/>
              </a:spcBef>
              <a:spcAft>
                <a:spcPts val="0"/>
              </a:spcAft>
              <a:buClr>
                <a:schemeClr val="lt1"/>
              </a:buClr>
              <a:buSzPts val="18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29" name="Google Shape;229;g37d09d779df_4_29" descr="Attēls, kurā ir teksts, fonts, grafika, grafiskais dizains&#10;&#10;Mākslīgā intelekta ģenerētais saturs var būt nepareizs."/>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40000" y="5940000"/>
            <a:ext cx="2160569" cy="651600"/>
          </a:xfrm>
          <a:prstGeom prst="rect">
            <a:avLst/>
          </a:prstGeom>
          <a:noFill/>
          <a:ln>
            <a:noFill/>
          </a:ln>
        </p:spPr>
      </p:pic>
      <p:sp>
        <p:nvSpPr>
          <p:cNvPr id="230" name="Google Shape;230;g37d09d779df_4_29"/>
          <p:cNvSpPr txBox="1">
            <a:spLocks noGrp="1"/>
          </p:cNvSpPr>
          <p:nvPr>
            <p:ph type="body" idx="2"/>
          </p:nvPr>
        </p:nvSpPr>
        <p:spPr>
          <a:xfrm>
            <a:off x="3457573" y="1257300"/>
            <a:ext cx="8315327" cy="5133975"/>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228600" algn="l">
              <a:lnSpc>
                <a:spcPct val="90000"/>
              </a:lnSpc>
              <a:spcBef>
                <a:spcPts val="500"/>
              </a:spcBef>
              <a:spcAft>
                <a:spcPts val="0"/>
              </a:spcAft>
              <a:buClr>
                <a:schemeClr val="dk1"/>
              </a:buClr>
              <a:buSzPts val="18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4272165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Virsraksts un saturs">
  <p:cSld name="1_Virsraksts un saturs">
    <p:bg>
      <p:bgPr>
        <a:blipFill>
          <a:blip r:embed="rId2">
            <a:alphaModFix/>
          </a:blip>
          <a:stretch>
            <a:fillRect/>
          </a:stretch>
        </a:blipFill>
        <a:effectLst/>
      </p:bgPr>
    </p:bg>
    <p:spTree>
      <p:nvGrpSpPr>
        <p:cNvPr id="1" name="Shape 231"/>
        <p:cNvGrpSpPr/>
        <p:nvPr/>
      </p:nvGrpSpPr>
      <p:grpSpPr>
        <a:xfrm>
          <a:off x="0" y="0"/>
          <a:ext cx="0" cy="0"/>
          <a:chOff x="0" y="0"/>
          <a:chExt cx="0" cy="0"/>
        </a:xfrm>
      </p:grpSpPr>
      <p:sp>
        <p:nvSpPr>
          <p:cNvPr id="232" name="Google Shape;232;g37d09d779df_4_34"/>
          <p:cNvSpPr txBox="1">
            <a:spLocks noGrp="1"/>
          </p:cNvSpPr>
          <p:nvPr>
            <p:ph type="body" idx="1"/>
          </p:nvPr>
        </p:nvSpPr>
        <p:spPr>
          <a:xfrm>
            <a:off x="539998" y="365125"/>
            <a:ext cx="2160569" cy="5407025"/>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lt1"/>
              </a:buClr>
              <a:buSzPts val="2000"/>
              <a:buFont typeface="Arial"/>
              <a:buNone/>
              <a:defRPr sz="2000" cap="none">
                <a:solidFill>
                  <a:schemeClr val="lt1"/>
                </a:solidFill>
              </a:defRPr>
            </a:lvl1pPr>
            <a:lvl2pPr marL="914400" lvl="1" indent="-228600" algn="l">
              <a:lnSpc>
                <a:spcPct val="90000"/>
              </a:lnSpc>
              <a:spcBef>
                <a:spcPts val="500"/>
              </a:spcBef>
              <a:spcAft>
                <a:spcPts val="0"/>
              </a:spcAft>
              <a:buClr>
                <a:schemeClr val="lt1"/>
              </a:buClr>
              <a:buSzPts val="2000"/>
              <a:buNone/>
              <a:defRPr>
                <a:solidFill>
                  <a:schemeClr val="lt1"/>
                </a:solidFill>
              </a:defRPr>
            </a:lvl2pPr>
            <a:lvl3pPr marL="1371600" lvl="2" indent="-342900" algn="l">
              <a:lnSpc>
                <a:spcPct val="90000"/>
              </a:lnSpc>
              <a:spcBef>
                <a:spcPts val="500"/>
              </a:spcBef>
              <a:spcAft>
                <a:spcPts val="0"/>
              </a:spcAft>
              <a:buClr>
                <a:schemeClr val="lt1"/>
              </a:buClr>
              <a:buSzPts val="18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33" name="Google Shape;233;g37d09d779df_4_34" descr="Attēls, kurā ir teksts, fonts, grafika, grafiskais dizains&#10;&#10;Mākslīgā intelekta ģenerētais saturs var būt nepareizs."/>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40000" y="5940000"/>
            <a:ext cx="2160569" cy="651600"/>
          </a:xfrm>
          <a:prstGeom prst="rect">
            <a:avLst/>
          </a:prstGeom>
          <a:noFill/>
          <a:ln>
            <a:noFill/>
          </a:ln>
        </p:spPr>
      </p:pic>
      <p:sp>
        <p:nvSpPr>
          <p:cNvPr id="234" name="Google Shape;234;g37d09d779df_4_34"/>
          <p:cNvSpPr>
            <a:spLocks noGrp="1"/>
          </p:cNvSpPr>
          <p:nvPr>
            <p:ph type="pic" idx="2"/>
          </p:nvPr>
        </p:nvSpPr>
        <p:spPr>
          <a:xfrm>
            <a:off x="3457574" y="365125"/>
            <a:ext cx="5760000" cy="2880000"/>
          </a:xfrm>
          <a:prstGeom prst="rect">
            <a:avLst/>
          </a:prstGeom>
          <a:noFill/>
          <a:ln>
            <a:noFill/>
          </a:ln>
        </p:spPr>
      </p:sp>
      <p:sp>
        <p:nvSpPr>
          <p:cNvPr id="235" name="Google Shape;235;g37d09d779df_4_34"/>
          <p:cNvSpPr>
            <a:spLocks noGrp="1"/>
          </p:cNvSpPr>
          <p:nvPr>
            <p:ph type="pic" idx="3"/>
          </p:nvPr>
        </p:nvSpPr>
        <p:spPr>
          <a:xfrm>
            <a:off x="6001573" y="3511276"/>
            <a:ext cx="5760000" cy="2880000"/>
          </a:xfrm>
          <a:prstGeom prst="rect">
            <a:avLst/>
          </a:prstGeom>
          <a:noFill/>
          <a:ln>
            <a:noFill/>
          </a:ln>
        </p:spPr>
      </p:sp>
      <p:sp>
        <p:nvSpPr>
          <p:cNvPr id="236" name="Google Shape;236;g37d09d779df_4_34"/>
          <p:cNvSpPr txBox="1">
            <a:spLocks noGrp="1"/>
          </p:cNvSpPr>
          <p:nvPr>
            <p:ph type="body" idx="4"/>
          </p:nvPr>
        </p:nvSpPr>
        <p:spPr>
          <a:xfrm>
            <a:off x="9418421" y="365126"/>
            <a:ext cx="2343367" cy="2880000"/>
          </a:xfrm>
          <a:prstGeom prst="rect">
            <a:avLst/>
          </a:prstGeom>
          <a:noFill/>
          <a:ln>
            <a:noFill/>
          </a:ln>
        </p:spPr>
        <p:txBody>
          <a:bodyPr spcFirstLastPara="1" wrap="square" lIns="0" tIns="0" rIns="0" bIns="0" anchor="b" anchorCtr="0">
            <a:normAutofit/>
          </a:bodyPr>
          <a:lstStyle>
            <a:lvl1pPr marL="457200" lvl="0" indent="-228600" algn="l">
              <a:lnSpc>
                <a:spcPct val="90000"/>
              </a:lnSpc>
              <a:spcBef>
                <a:spcPts val="1000"/>
              </a:spcBef>
              <a:spcAft>
                <a:spcPts val="0"/>
              </a:spcAft>
              <a:buClr>
                <a:schemeClr val="dk1"/>
              </a:buClr>
              <a:buSzPts val="1600"/>
              <a:buFont typeface="Arial"/>
              <a:buNone/>
              <a:defRPr sz="1600" b="0" i="0">
                <a:solidFill>
                  <a:schemeClr val="dk1"/>
                </a:solidFill>
                <a:latin typeface="Arial"/>
                <a:ea typeface="Arial"/>
                <a:cs typeface="Arial"/>
                <a:sym typeface="Arial"/>
              </a:defRPr>
            </a:lvl1pPr>
            <a:lvl2pPr marL="914400" lvl="1" indent="-330200" algn="l">
              <a:lnSpc>
                <a:spcPct val="90000"/>
              </a:lnSpc>
              <a:spcBef>
                <a:spcPts val="500"/>
              </a:spcBef>
              <a:spcAft>
                <a:spcPts val="0"/>
              </a:spcAft>
              <a:buClr>
                <a:schemeClr val="dk1"/>
              </a:buClr>
              <a:buSzPts val="1600"/>
              <a:buFont typeface="Arial"/>
              <a:buChar char="•"/>
              <a:defRPr sz="1600" b="0" i="0">
                <a:solidFill>
                  <a:schemeClr val="dk1"/>
                </a:solidFill>
                <a:latin typeface="Arial"/>
                <a:ea typeface="Arial"/>
                <a:cs typeface="Arial"/>
                <a:sym typeface="Arial"/>
              </a:defRPr>
            </a:lvl2pPr>
            <a:lvl3pPr marL="1371600" lvl="2" indent="-330200" algn="l">
              <a:lnSpc>
                <a:spcPct val="90000"/>
              </a:lnSpc>
              <a:spcBef>
                <a:spcPts val="500"/>
              </a:spcBef>
              <a:spcAft>
                <a:spcPts val="0"/>
              </a:spcAft>
              <a:buClr>
                <a:schemeClr val="dk1"/>
              </a:buClr>
              <a:buSzPts val="1600"/>
              <a:buFont typeface="Arial"/>
              <a:buChar char="•"/>
              <a:defRPr sz="1600" b="0" i="0">
                <a:solidFill>
                  <a:schemeClr val="dk1"/>
                </a:solidFill>
                <a:latin typeface="Arial"/>
                <a:ea typeface="Arial"/>
                <a:cs typeface="Arial"/>
                <a:sym typeface="Arial"/>
              </a:defRPr>
            </a:lvl3pPr>
            <a:lvl4pPr marL="1828800" lvl="3" indent="-330200" algn="l">
              <a:lnSpc>
                <a:spcPct val="90000"/>
              </a:lnSpc>
              <a:spcBef>
                <a:spcPts val="500"/>
              </a:spcBef>
              <a:spcAft>
                <a:spcPts val="0"/>
              </a:spcAft>
              <a:buClr>
                <a:schemeClr val="dk1"/>
              </a:buClr>
              <a:buSzPts val="1600"/>
              <a:buFont typeface="Arial"/>
              <a:buChar char="•"/>
              <a:defRPr sz="1600" b="0" i="0">
                <a:solidFill>
                  <a:schemeClr val="dk1"/>
                </a:solidFill>
                <a:latin typeface="Arial"/>
                <a:ea typeface="Arial"/>
                <a:cs typeface="Arial"/>
                <a:sym typeface="Arial"/>
              </a:defRPr>
            </a:lvl4pPr>
            <a:lvl5pPr marL="2286000" lvl="4" indent="-330200" algn="l">
              <a:lnSpc>
                <a:spcPct val="90000"/>
              </a:lnSpc>
              <a:spcBef>
                <a:spcPts val="500"/>
              </a:spcBef>
              <a:spcAft>
                <a:spcPts val="0"/>
              </a:spcAft>
              <a:buClr>
                <a:schemeClr val="dk1"/>
              </a:buClr>
              <a:buSzPts val="1600"/>
              <a:buFont typeface="Arial"/>
              <a:buChar char="•"/>
              <a:defRPr sz="1600" b="0" i="0">
                <a:solidFill>
                  <a:schemeClr val="dk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7" name="Google Shape;237;g37d09d779df_4_34"/>
          <p:cNvSpPr txBox="1">
            <a:spLocks noGrp="1"/>
          </p:cNvSpPr>
          <p:nvPr>
            <p:ph type="body" idx="5"/>
          </p:nvPr>
        </p:nvSpPr>
        <p:spPr>
          <a:xfrm>
            <a:off x="3455987" y="3511276"/>
            <a:ext cx="2343367" cy="2880000"/>
          </a:xfrm>
          <a:prstGeom prst="rect">
            <a:avLst/>
          </a:prstGeom>
          <a:noFill/>
          <a:ln>
            <a:noFill/>
          </a:ln>
        </p:spPr>
        <p:txBody>
          <a:bodyPr spcFirstLastPara="1" wrap="square" lIns="0" tIns="0" rIns="0" bIns="0" anchor="b" anchorCtr="0">
            <a:normAutofit/>
          </a:bodyPr>
          <a:lstStyle>
            <a:lvl1pPr marL="457200" lvl="0" indent="-228600" algn="l">
              <a:lnSpc>
                <a:spcPct val="90000"/>
              </a:lnSpc>
              <a:spcBef>
                <a:spcPts val="1000"/>
              </a:spcBef>
              <a:spcAft>
                <a:spcPts val="0"/>
              </a:spcAft>
              <a:buClr>
                <a:schemeClr val="dk1"/>
              </a:buClr>
              <a:buSzPts val="1600"/>
              <a:buFont typeface="Arial"/>
              <a:buNone/>
              <a:defRPr sz="1600" b="0" i="0">
                <a:solidFill>
                  <a:schemeClr val="dk1"/>
                </a:solidFill>
                <a:latin typeface="Arial"/>
                <a:ea typeface="Arial"/>
                <a:cs typeface="Arial"/>
                <a:sym typeface="Arial"/>
              </a:defRPr>
            </a:lvl1pPr>
            <a:lvl2pPr marL="914400" lvl="1" indent="-330200" algn="l">
              <a:lnSpc>
                <a:spcPct val="90000"/>
              </a:lnSpc>
              <a:spcBef>
                <a:spcPts val="500"/>
              </a:spcBef>
              <a:spcAft>
                <a:spcPts val="0"/>
              </a:spcAft>
              <a:buClr>
                <a:schemeClr val="dk1"/>
              </a:buClr>
              <a:buSzPts val="1600"/>
              <a:buFont typeface="Arial"/>
              <a:buChar char="•"/>
              <a:defRPr sz="1600" b="0" i="0">
                <a:solidFill>
                  <a:schemeClr val="dk1"/>
                </a:solidFill>
                <a:latin typeface="Arial"/>
                <a:ea typeface="Arial"/>
                <a:cs typeface="Arial"/>
                <a:sym typeface="Arial"/>
              </a:defRPr>
            </a:lvl2pPr>
            <a:lvl3pPr marL="1371600" lvl="2" indent="-330200" algn="l">
              <a:lnSpc>
                <a:spcPct val="90000"/>
              </a:lnSpc>
              <a:spcBef>
                <a:spcPts val="500"/>
              </a:spcBef>
              <a:spcAft>
                <a:spcPts val="0"/>
              </a:spcAft>
              <a:buClr>
                <a:schemeClr val="dk1"/>
              </a:buClr>
              <a:buSzPts val="1600"/>
              <a:buFont typeface="Arial"/>
              <a:buChar char="•"/>
              <a:defRPr sz="1600" b="0" i="0">
                <a:solidFill>
                  <a:schemeClr val="dk1"/>
                </a:solidFill>
                <a:latin typeface="Arial"/>
                <a:ea typeface="Arial"/>
                <a:cs typeface="Arial"/>
                <a:sym typeface="Arial"/>
              </a:defRPr>
            </a:lvl3pPr>
            <a:lvl4pPr marL="1828800" lvl="3" indent="-330200" algn="l">
              <a:lnSpc>
                <a:spcPct val="90000"/>
              </a:lnSpc>
              <a:spcBef>
                <a:spcPts val="500"/>
              </a:spcBef>
              <a:spcAft>
                <a:spcPts val="0"/>
              </a:spcAft>
              <a:buClr>
                <a:schemeClr val="dk1"/>
              </a:buClr>
              <a:buSzPts val="1600"/>
              <a:buFont typeface="Arial"/>
              <a:buChar char="•"/>
              <a:defRPr sz="1600" b="0" i="0">
                <a:solidFill>
                  <a:schemeClr val="dk1"/>
                </a:solidFill>
                <a:latin typeface="Arial"/>
                <a:ea typeface="Arial"/>
                <a:cs typeface="Arial"/>
                <a:sym typeface="Arial"/>
              </a:defRPr>
            </a:lvl4pPr>
            <a:lvl5pPr marL="2286000" lvl="4" indent="-330200" algn="l">
              <a:lnSpc>
                <a:spcPct val="90000"/>
              </a:lnSpc>
              <a:spcBef>
                <a:spcPts val="500"/>
              </a:spcBef>
              <a:spcAft>
                <a:spcPts val="0"/>
              </a:spcAft>
              <a:buClr>
                <a:schemeClr val="dk1"/>
              </a:buClr>
              <a:buSzPts val="1600"/>
              <a:buFont typeface="Arial"/>
              <a:buChar char="•"/>
              <a:defRPr sz="1600" b="0" i="0">
                <a:solidFill>
                  <a:schemeClr val="dk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9614103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3_Virsraksts un saturs">
  <p:cSld name="3_Virsraksts un saturs">
    <p:bg>
      <p:bgPr>
        <a:blipFill>
          <a:blip r:embed="rId2">
            <a:alphaModFix/>
          </a:blip>
          <a:stretch>
            <a:fillRect/>
          </a:stretch>
        </a:blipFill>
        <a:effectLst/>
      </p:bgPr>
    </p:bg>
    <p:spTree>
      <p:nvGrpSpPr>
        <p:cNvPr id="1" name="Shape 247"/>
        <p:cNvGrpSpPr/>
        <p:nvPr/>
      </p:nvGrpSpPr>
      <p:grpSpPr>
        <a:xfrm>
          <a:off x="0" y="0"/>
          <a:ext cx="0" cy="0"/>
          <a:chOff x="0" y="0"/>
          <a:chExt cx="0" cy="0"/>
        </a:xfrm>
      </p:grpSpPr>
      <p:sp>
        <p:nvSpPr>
          <p:cNvPr id="248" name="Google Shape;248;g37d09d779df_4_50"/>
          <p:cNvSpPr txBox="1">
            <a:spLocks noGrp="1"/>
          </p:cNvSpPr>
          <p:nvPr>
            <p:ph type="title"/>
          </p:nvPr>
        </p:nvSpPr>
        <p:spPr>
          <a:xfrm>
            <a:off x="3457574" y="365124"/>
            <a:ext cx="5400000" cy="739775"/>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2"/>
              </a:buClr>
              <a:buSzPts val="2400"/>
              <a:buFont typeface="Arial"/>
              <a:buNone/>
              <a:defRPr sz="2400" b="1" cap="none">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9" name="Google Shape;249;g37d09d779df_4_50"/>
          <p:cNvSpPr txBox="1">
            <a:spLocks noGrp="1"/>
          </p:cNvSpPr>
          <p:nvPr>
            <p:ph type="body" idx="1"/>
          </p:nvPr>
        </p:nvSpPr>
        <p:spPr>
          <a:xfrm>
            <a:off x="539998" y="365125"/>
            <a:ext cx="2160569" cy="5407025"/>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lt1"/>
              </a:buClr>
              <a:buSzPts val="2000"/>
              <a:buFont typeface="Arial"/>
              <a:buNone/>
              <a:defRPr sz="2000" cap="none">
                <a:solidFill>
                  <a:schemeClr val="lt1"/>
                </a:solidFill>
              </a:defRPr>
            </a:lvl1pPr>
            <a:lvl2pPr marL="914400" lvl="1" indent="-228600" algn="l">
              <a:lnSpc>
                <a:spcPct val="90000"/>
              </a:lnSpc>
              <a:spcBef>
                <a:spcPts val="500"/>
              </a:spcBef>
              <a:spcAft>
                <a:spcPts val="0"/>
              </a:spcAft>
              <a:buClr>
                <a:schemeClr val="lt1"/>
              </a:buClr>
              <a:buSzPts val="2000"/>
              <a:buNone/>
              <a:defRPr>
                <a:solidFill>
                  <a:schemeClr val="lt1"/>
                </a:solidFill>
              </a:defRPr>
            </a:lvl2pPr>
            <a:lvl3pPr marL="1371600" lvl="2" indent="-342900" algn="l">
              <a:lnSpc>
                <a:spcPct val="90000"/>
              </a:lnSpc>
              <a:spcBef>
                <a:spcPts val="500"/>
              </a:spcBef>
              <a:spcAft>
                <a:spcPts val="0"/>
              </a:spcAft>
              <a:buClr>
                <a:schemeClr val="lt1"/>
              </a:buClr>
              <a:buSzPts val="18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50" name="Google Shape;250;g37d09d779df_4_50" descr="Attēls, kurā ir teksts, fonts, grafika, grafiskais dizains&#10;&#10;Mākslīgā intelekta ģenerētais saturs var būt nepareizs."/>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40000" y="5940000"/>
            <a:ext cx="2160569" cy="651600"/>
          </a:xfrm>
          <a:prstGeom prst="rect">
            <a:avLst/>
          </a:prstGeom>
          <a:noFill/>
          <a:ln>
            <a:noFill/>
          </a:ln>
        </p:spPr>
      </p:pic>
      <p:sp>
        <p:nvSpPr>
          <p:cNvPr id="251" name="Google Shape;251;g37d09d779df_4_50"/>
          <p:cNvSpPr txBox="1">
            <a:spLocks noGrp="1"/>
          </p:cNvSpPr>
          <p:nvPr>
            <p:ph type="body" idx="2"/>
          </p:nvPr>
        </p:nvSpPr>
        <p:spPr>
          <a:xfrm>
            <a:off x="3457574" y="1257300"/>
            <a:ext cx="5400000" cy="5133975"/>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Font typeface="Arial"/>
              <a:buNone/>
              <a:defRPr sz="1800" b="0"/>
            </a:lvl1pPr>
            <a:lvl2pPr marL="914400" lvl="1" indent="-228600" algn="l">
              <a:lnSpc>
                <a:spcPct val="90000"/>
              </a:lnSpc>
              <a:spcBef>
                <a:spcPts val="500"/>
              </a:spcBef>
              <a:spcAft>
                <a:spcPts val="0"/>
              </a:spcAft>
              <a:buClr>
                <a:schemeClr val="dk1"/>
              </a:buClr>
              <a:buSzPts val="1800"/>
              <a:buNone/>
              <a:defRPr sz="1800"/>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6647118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5_Virsraksts un saturs">
  <p:cSld name="5_Virsraksts un saturs">
    <p:bg>
      <p:bgPr>
        <a:solidFill>
          <a:schemeClr val="lt1"/>
        </a:solidFill>
        <a:effectLst/>
      </p:bgPr>
    </p:bg>
    <p:spTree>
      <p:nvGrpSpPr>
        <p:cNvPr id="1" name="Shape 252"/>
        <p:cNvGrpSpPr/>
        <p:nvPr/>
      </p:nvGrpSpPr>
      <p:grpSpPr>
        <a:xfrm>
          <a:off x="0" y="0"/>
          <a:ext cx="0" cy="0"/>
          <a:chOff x="0" y="0"/>
          <a:chExt cx="0" cy="0"/>
        </a:xfrm>
      </p:grpSpPr>
      <p:pic>
        <p:nvPicPr>
          <p:cNvPr id="253" name="Google Shape;253;g37d09d779df_4_55" descr="Attēls, kurā ir teksts, fonts, grafika, grafiskais dizains&#10;&#10;Mākslīgā intelekta ģenerētais saturs var būt nepareizs."/>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40000" y="5940000"/>
            <a:ext cx="2160569" cy="651600"/>
          </a:xfrm>
          <a:prstGeom prst="rect">
            <a:avLst/>
          </a:prstGeom>
          <a:noFill/>
          <a:ln>
            <a:noFill/>
          </a:ln>
        </p:spPr>
      </p:pic>
      <p:sp>
        <p:nvSpPr>
          <p:cNvPr id="254" name="Google Shape;254;g37d09d779df_4_55"/>
          <p:cNvSpPr txBox="1">
            <a:spLocks noGrp="1"/>
          </p:cNvSpPr>
          <p:nvPr>
            <p:ph type="body" idx="1"/>
          </p:nvPr>
        </p:nvSpPr>
        <p:spPr>
          <a:xfrm>
            <a:off x="539998" y="352425"/>
            <a:ext cx="5146427" cy="1994153"/>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2"/>
              </a:buClr>
              <a:buSzPts val="2200"/>
              <a:buNone/>
              <a:defRPr>
                <a:solidFill>
                  <a:schemeClr val="dk2"/>
                </a:solidFill>
              </a:defRPr>
            </a:lvl1pPr>
            <a:lvl2pPr marL="914400" lvl="1" indent="-228600" algn="l">
              <a:lnSpc>
                <a:spcPct val="90000"/>
              </a:lnSpc>
              <a:spcBef>
                <a:spcPts val="500"/>
              </a:spcBef>
              <a:spcAft>
                <a:spcPts val="0"/>
              </a:spcAft>
              <a:buClr>
                <a:schemeClr val="dk1"/>
              </a:buClr>
              <a:buSzPts val="20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55" name="Google Shape;255;g37d09d779df_4_55" descr="Attēls, kurā ir grafika, teksts, grafiskais dizains, fonts&#10;&#10;Mākslīgā intelekta ģenerētais saturs var būt nepareizs."/>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40000" y="5940172"/>
            <a:ext cx="2160000" cy="651428"/>
          </a:xfrm>
          <a:prstGeom prst="rect">
            <a:avLst/>
          </a:prstGeom>
          <a:noFill/>
          <a:ln>
            <a:noFill/>
          </a:ln>
        </p:spPr>
      </p:pic>
      <p:sp>
        <p:nvSpPr>
          <p:cNvPr id="256" name="Google Shape;256;g37d09d779df_4_55"/>
          <p:cNvSpPr txBox="1">
            <a:spLocks noGrp="1"/>
          </p:cNvSpPr>
          <p:nvPr>
            <p:ph type="body" idx="2"/>
          </p:nvPr>
        </p:nvSpPr>
        <p:spPr>
          <a:xfrm>
            <a:off x="539750" y="2686050"/>
            <a:ext cx="5146675" cy="291465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2000"/>
              <a:buNone/>
              <a:defRPr sz="2000" b="0"/>
            </a:lvl1pPr>
            <a:lvl2pPr marL="914400" lvl="1" indent="-228600" algn="l">
              <a:lnSpc>
                <a:spcPct val="90000"/>
              </a:lnSpc>
              <a:spcBef>
                <a:spcPts val="500"/>
              </a:spcBef>
              <a:spcAft>
                <a:spcPts val="0"/>
              </a:spcAft>
              <a:buClr>
                <a:schemeClr val="dk1"/>
              </a:buClr>
              <a:buSzPts val="20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7" name="Google Shape;257;g37d09d779df_4_55"/>
          <p:cNvSpPr txBox="1">
            <a:spLocks noGrp="1"/>
          </p:cNvSpPr>
          <p:nvPr>
            <p:ph type="body" idx="3"/>
          </p:nvPr>
        </p:nvSpPr>
        <p:spPr>
          <a:xfrm>
            <a:off x="6096000" y="0"/>
            <a:ext cx="6096000" cy="68580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228600" algn="l">
              <a:lnSpc>
                <a:spcPct val="90000"/>
              </a:lnSpc>
              <a:spcBef>
                <a:spcPts val="500"/>
              </a:spcBef>
              <a:spcAft>
                <a:spcPts val="0"/>
              </a:spcAft>
              <a:buClr>
                <a:schemeClr val="dk1"/>
              </a:buClr>
              <a:buSzPts val="18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1218189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7_Virsraksts un saturs">
  <p:cSld name="7_Virsraksts un saturs">
    <p:bg>
      <p:bgPr>
        <a:blipFill>
          <a:blip r:embed="rId2">
            <a:alphaModFix/>
          </a:blip>
          <a:stretch>
            <a:fillRect/>
          </a:stretch>
        </a:blipFill>
        <a:effectLst/>
      </p:bgPr>
    </p:bg>
    <p:spTree>
      <p:nvGrpSpPr>
        <p:cNvPr id="1" name="Shape 267"/>
        <p:cNvGrpSpPr/>
        <p:nvPr/>
      </p:nvGrpSpPr>
      <p:grpSpPr>
        <a:xfrm>
          <a:off x="0" y="0"/>
          <a:ext cx="0" cy="0"/>
          <a:chOff x="0" y="0"/>
          <a:chExt cx="0" cy="0"/>
        </a:xfrm>
      </p:grpSpPr>
      <p:sp>
        <p:nvSpPr>
          <p:cNvPr id="268" name="Google Shape;268;g37d09d779df_4_70"/>
          <p:cNvSpPr txBox="1">
            <a:spLocks noGrp="1"/>
          </p:cNvSpPr>
          <p:nvPr>
            <p:ph type="body" idx="1"/>
          </p:nvPr>
        </p:nvSpPr>
        <p:spPr>
          <a:xfrm>
            <a:off x="4476750" y="352426"/>
            <a:ext cx="7175251" cy="2409824"/>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228600" algn="l">
              <a:lnSpc>
                <a:spcPct val="90000"/>
              </a:lnSpc>
              <a:spcBef>
                <a:spcPts val="500"/>
              </a:spcBef>
              <a:spcAft>
                <a:spcPts val="0"/>
              </a:spcAft>
              <a:buClr>
                <a:schemeClr val="dk1"/>
              </a:buClr>
              <a:buSzPts val="18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69" name="Google Shape;269;g37d09d779df_4_70" descr="Attēls, kurā ir teksts, fonts, grafika, grafiskais dizains&#10;&#10;Mākslīgā intelekta ģenerētais saturs var būt nepareizs."/>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40000" y="5940000"/>
            <a:ext cx="2160569" cy="651600"/>
          </a:xfrm>
          <a:prstGeom prst="rect">
            <a:avLst/>
          </a:prstGeom>
          <a:noFill/>
          <a:ln>
            <a:noFill/>
          </a:ln>
        </p:spPr>
      </p:pic>
      <p:sp>
        <p:nvSpPr>
          <p:cNvPr id="270" name="Google Shape;270;g37d09d779df_4_70"/>
          <p:cNvSpPr txBox="1">
            <a:spLocks noGrp="1"/>
          </p:cNvSpPr>
          <p:nvPr>
            <p:ph type="body" idx="2"/>
          </p:nvPr>
        </p:nvSpPr>
        <p:spPr>
          <a:xfrm>
            <a:off x="539998" y="352425"/>
            <a:ext cx="3600000" cy="1994153"/>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2"/>
              </a:buClr>
              <a:buSzPts val="2200"/>
              <a:buNone/>
              <a:defRPr>
                <a:solidFill>
                  <a:schemeClr val="dk2"/>
                </a:solidFill>
              </a:defRPr>
            </a:lvl1pPr>
            <a:lvl2pPr marL="914400" lvl="1" indent="-228600" algn="l">
              <a:lnSpc>
                <a:spcPct val="90000"/>
              </a:lnSpc>
              <a:spcBef>
                <a:spcPts val="500"/>
              </a:spcBef>
              <a:spcAft>
                <a:spcPts val="0"/>
              </a:spcAft>
              <a:buClr>
                <a:schemeClr val="dk1"/>
              </a:buClr>
              <a:buSzPts val="20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71" name="Google Shape;271;g37d09d779df_4_70" descr="Attēls, kurā ir grafika, teksts, grafiskais dizains, fonts&#10;&#10;Mākslīgā intelekta ģenerētais saturs var būt nepareizs."/>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40000" y="5940172"/>
            <a:ext cx="2160000" cy="651428"/>
          </a:xfrm>
          <a:prstGeom prst="rect">
            <a:avLst/>
          </a:prstGeom>
          <a:noFill/>
          <a:ln>
            <a:noFill/>
          </a:ln>
        </p:spPr>
      </p:pic>
      <p:sp>
        <p:nvSpPr>
          <p:cNvPr id="272" name="Google Shape;272;g37d09d779df_4_70"/>
          <p:cNvSpPr txBox="1">
            <a:spLocks noGrp="1"/>
          </p:cNvSpPr>
          <p:nvPr>
            <p:ph type="body" idx="3"/>
          </p:nvPr>
        </p:nvSpPr>
        <p:spPr>
          <a:xfrm>
            <a:off x="539751" y="2686050"/>
            <a:ext cx="3600000" cy="291465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2000"/>
              <a:buNone/>
              <a:defRPr sz="2000" b="0"/>
            </a:lvl1pPr>
            <a:lvl2pPr marL="914400" lvl="1" indent="-228600" algn="l">
              <a:lnSpc>
                <a:spcPct val="90000"/>
              </a:lnSpc>
              <a:spcBef>
                <a:spcPts val="500"/>
              </a:spcBef>
              <a:spcAft>
                <a:spcPts val="0"/>
              </a:spcAft>
              <a:buClr>
                <a:schemeClr val="dk1"/>
              </a:buClr>
              <a:buSzPts val="20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3" name="Google Shape;273;g37d09d779df_4_70"/>
          <p:cNvSpPr txBox="1">
            <a:spLocks noGrp="1"/>
          </p:cNvSpPr>
          <p:nvPr>
            <p:ph type="body" idx="4"/>
          </p:nvPr>
        </p:nvSpPr>
        <p:spPr>
          <a:xfrm>
            <a:off x="8052001" y="3038475"/>
            <a:ext cx="3600000" cy="333375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Font typeface="Arial"/>
              <a:buNone/>
              <a:defRPr sz="1600" b="0" i="0">
                <a:solidFill>
                  <a:schemeClr val="dk1"/>
                </a:solidFill>
                <a:latin typeface="Arial"/>
                <a:ea typeface="Arial"/>
                <a:cs typeface="Arial"/>
                <a:sym typeface="Arial"/>
              </a:defRPr>
            </a:lvl1pPr>
            <a:lvl2pPr marL="914400" lvl="1" indent="-330200" algn="l">
              <a:lnSpc>
                <a:spcPct val="90000"/>
              </a:lnSpc>
              <a:spcBef>
                <a:spcPts val="500"/>
              </a:spcBef>
              <a:spcAft>
                <a:spcPts val="0"/>
              </a:spcAft>
              <a:buClr>
                <a:schemeClr val="dk1"/>
              </a:buClr>
              <a:buSzPts val="1600"/>
              <a:buFont typeface="Arial"/>
              <a:buChar char="•"/>
              <a:defRPr sz="1600" b="0" i="0">
                <a:solidFill>
                  <a:schemeClr val="dk1"/>
                </a:solidFill>
                <a:latin typeface="Arial"/>
                <a:ea typeface="Arial"/>
                <a:cs typeface="Arial"/>
                <a:sym typeface="Arial"/>
              </a:defRPr>
            </a:lvl2pPr>
            <a:lvl3pPr marL="1371600" lvl="2" indent="-330200" algn="l">
              <a:lnSpc>
                <a:spcPct val="90000"/>
              </a:lnSpc>
              <a:spcBef>
                <a:spcPts val="500"/>
              </a:spcBef>
              <a:spcAft>
                <a:spcPts val="0"/>
              </a:spcAft>
              <a:buClr>
                <a:schemeClr val="dk1"/>
              </a:buClr>
              <a:buSzPts val="1600"/>
              <a:buFont typeface="Arial"/>
              <a:buChar char="•"/>
              <a:defRPr sz="1600" b="0" i="0">
                <a:solidFill>
                  <a:schemeClr val="dk1"/>
                </a:solidFill>
                <a:latin typeface="Arial"/>
                <a:ea typeface="Arial"/>
                <a:cs typeface="Arial"/>
                <a:sym typeface="Arial"/>
              </a:defRPr>
            </a:lvl3pPr>
            <a:lvl4pPr marL="1828800" lvl="3" indent="-330200" algn="l">
              <a:lnSpc>
                <a:spcPct val="90000"/>
              </a:lnSpc>
              <a:spcBef>
                <a:spcPts val="500"/>
              </a:spcBef>
              <a:spcAft>
                <a:spcPts val="0"/>
              </a:spcAft>
              <a:buClr>
                <a:schemeClr val="dk1"/>
              </a:buClr>
              <a:buSzPts val="1600"/>
              <a:buFont typeface="Arial"/>
              <a:buChar char="•"/>
              <a:defRPr sz="1600" b="0" i="0">
                <a:solidFill>
                  <a:schemeClr val="dk1"/>
                </a:solidFill>
                <a:latin typeface="Arial"/>
                <a:ea typeface="Arial"/>
                <a:cs typeface="Arial"/>
                <a:sym typeface="Arial"/>
              </a:defRPr>
            </a:lvl4pPr>
            <a:lvl5pPr marL="2286000" lvl="4" indent="-330200" algn="l">
              <a:lnSpc>
                <a:spcPct val="90000"/>
              </a:lnSpc>
              <a:spcBef>
                <a:spcPts val="500"/>
              </a:spcBef>
              <a:spcAft>
                <a:spcPts val="0"/>
              </a:spcAft>
              <a:buClr>
                <a:schemeClr val="dk1"/>
              </a:buClr>
              <a:buSzPts val="1600"/>
              <a:buFont typeface="Arial"/>
              <a:buChar char="•"/>
              <a:defRPr sz="1600" b="0" i="0">
                <a:solidFill>
                  <a:schemeClr val="dk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4" name="Google Shape;274;g37d09d779df_4_70"/>
          <p:cNvSpPr txBox="1">
            <a:spLocks noGrp="1"/>
          </p:cNvSpPr>
          <p:nvPr>
            <p:ph type="body" idx="5"/>
          </p:nvPr>
        </p:nvSpPr>
        <p:spPr>
          <a:xfrm>
            <a:off x="5238750" y="3362325"/>
            <a:ext cx="2257425" cy="2828925"/>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lt1"/>
              </a:buClr>
              <a:buSzPts val="1800"/>
              <a:buNone/>
              <a:defRPr sz="1800" b="0">
                <a:solidFill>
                  <a:schemeClr val="lt1"/>
                </a:solidFill>
              </a:defRPr>
            </a:lvl1pPr>
            <a:lvl2pPr marL="914400" lvl="1" indent="-228600" algn="l">
              <a:lnSpc>
                <a:spcPct val="90000"/>
              </a:lnSpc>
              <a:spcBef>
                <a:spcPts val="500"/>
              </a:spcBef>
              <a:spcAft>
                <a:spcPts val="0"/>
              </a:spcAft>
              <a:buClr>
                <a:srgbClr val="8A8A8A"/>
              </a:buClr>
              <a:buSzPts val="2000"/>
              <a:buNone/>
              <a:defRPr sz="2000">
                <a:solidFill>
                  <a:srgbClr val="8A8A8A"/>
                </a:solidFill>
              </a:defRPr>
            </a:lvl2pPr>
            <a:lvl3pPr marL="1371600" lvl="2" indent="-228600" algn="l">
              <a:lnSpc>
                <a:spcPct val="90000"/>
              </a:lnSpc>
              <a:spcBef>
                <a:spcPts val="500"/>
              </a:spcBef>
              <a:spcAft>
                <a:spcPts val="0"/>
              </a:spcAft>
              <a:buClr>
                <a:srgbClr val="8A8A8A"/>
              </a:buClr>
              <a:buSzPts val="1800"/>
              <a:buNone/>
              <a:defRPr sz="1800">
                <a:solidFill>
                  <a:srgbClr val="8A8A8A"/>
                </a:solidFill>
              </a:defRPr>
            </a:lvl3pPr>
            <a:lvl4pPr marL="1828800" lvl="3" indent="-228600" algn="l">
              <a:lnSpc>
                <a:spcPct val="90000"/>
              </a:lnSpc>
              <a:spcBef>
                <a:spcPts val="500"/>
              </a:spcBef>
              <a:spcAft>
                <a:spcPts val="0"/>
              </a:spcAft>
              <a:buClr>
                <a:srgbClr val="8A8A8A"/>
              </a:buClr>
              <a:buSzPts val="1600"/>
              <a:buNone/>
              <a:defRPr sz="1600">
                <a:solidFill>
                  <a:srgbClr val="8A8A8A"/>
                </a:solidFill>
              </a:defRPr>
            </a:lvl4pPr>
            <a:lvl5pPr marL="2286000" lvl="4" indent="-228600" algn="l">
              <a:lnSpc>
                <a:spcPct val="90000"/>
              </a:lnSpc>
              <a:spcBef>
                <a:spcPts val="500"/>
              </a:spcBef>
              <a:spcAft>
                <a:spcPts val="0"/>
              </a:spcAft>
              <a:buClr>
                <a:srgbClr val="8A8A8A"/>
              </a:buClr>
              <a:buSzPts val="1600"/>
              <a:buNone/>
              <a:defRPr sz="1600">
                <a:solidFill>
                  <a:srgbClr val="8A8A8A"/>
                </a:solidFill>
              </a:defRPr>
            </a:lvl5pPr>
            <a:lvl6pPr marL="2743200" lvl="5" indent="-228600" algn="l">
              <a:lnSpc>
                <a:spcPct val="90000"/>
              </a:lnSpc>
              <a:spcBef>
                <a:spcPts val="500"/>
              </a:spcBef>
              <a:spcAft>
                <a:spcPts val="0"/>
              </a:spcAft>
              <a:buClr>
                <a:srgbClr val="8A8A8A"/>
              </a:buClr>
              <a:buSzPts val="1600"/>
              <a:buNone/>
              <a:defRPr sz="1600">
                <a:solidFill>
                  <a:srgbClr val="8A8A8A"/>
                </a:solidFill>
              </a:defRPr>
            </a:lvl6pPr>
            <a:lvl7pPr marL="3200400" lvl="6" indent="-228600" algn="l">
              <a:lnSpc>
                <a:spcPct val="90000"/>
              </a:lnSpc>
              <a:spcBef>
                <a:spcPts val="500"/>
              </a:spcBef>
              <a:spcAft>
                <a:spcPts val="0"/>
              </a:spcAft>
              <a:buClr>
                <a:srgbClr val="8A8A8A"/>
              </a:buClr>
              <a:buSzPts val="1600"/>
              <a:buNone/>
              <a:defRPr sz="1600">
                <a:solidFill>
                  <a:srgbClr val="8A8A8A"/>
                </a:solidFill>
              </a:defRPr>
            </a:lvl7pPr>
            <a:lvl8pPr marL="3657600" lvl="7" indent="-228600" algn="l">
              <a:lnSpc>
                <a:spcPct val="90000"/>
              </a:lnSpc>
              <a:spcBef>
                <a:spcPts val="500"/>
              </a:spcBef>
              <a:spcAft>
                <a:spcPts val="0"/>
              </a:spcAft>
              <a:buClr>
                <a:srgbClr val="8A8A8A"/>
              </a:buClr>
              <a:buSzPts val="1600"/>
              <a:buNone/>
              <a:defRPr sz="1600">
                <a:solidFill>
                  <a:srgbClr val="8A8A8A"/>
                </a:solidFill>
              </a:defRPr>
            </a:lvl8pPr>
            <a:lvl9pPr marL="4114800" lvl="8" indent="-228600" algn="l">
              <a:lnSpc>
                <a:spcPct val="90000"/>
              </a:lnSpc>
              <a:spcBef>
                <a:spcPts val="500"/>
              </a:spcBef>
              <a:spcAft>
                <a:spcPts val="0"/>
              </a:spcAft>
              <a:buClr>
                <a:srgbClr val="8A8A8A"/>
              </a:buClr>
              <a:buSzPts val="1600"/>
              <a:buNone/>
              <a:defRPr sz="1600">
                <a:solidFill>
                  <a:srgbClr val="8A8A8A"/>
                </a:solidFill>
              </a:defRPr>
            </a:lvl9pPr>
          </a:lstStyle>
          <a:p>
            <a:endParaRPr/>
          </a:p>
        </p:txBody>
      </p:sp>
    </p:spTree>
    <p:extLst>
      <p:ext uri="{BB962C8B-B14F-4D97-AF65-F5344CB8AC3E}">
        <p14:creationId xmlns:p14="http://schemas.microsoft.com/office/powerpoint/2010/main" val="1447223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Virsraksta slaids">
    <p:bg>
      <p:bgPr>
        <a:solidFill>
          <a:schemeClr val="bg1"/>
        </a:solidFill>
        <a:effectLst/>
      </p:bgPr>
    </p:bg>
    <p:spTree>
      <p:nvGrpSpPr>
        <p:cNvPr id="1" name=""/>
        <p:cNvGrpSpPr/>
        <p:nvPr/>
      </p:nvGrpSpPr>
      <p:grpSpPr>
        <a:xfrm>
          <a:off x="0" y="0"/>
          <a:ext cx="0" cy="0"/>
          <a:chOff x="0" y="0"/>
          <a:chExt cx="0" cy="0"/>
        </a:xfrm>
      </p:grpSpPr>
      <p:pic>
        <p:nvPicPr>
          <p:cNvPr id="9" name="Attēls 8" descr="Attēls, kurā ir grafika, teksts, grafiskais dizains, fonts&#10;&#10;Mākslīgā intelekta ģenerētais saturs var būt nepareizs.">
            <a:extLst>
              <a:ext uri="{FF2B5EF4-FFF2-40B4-BE49-F238E27FC236}">
                <a16:creationId xmlns:a16="http://schemas.microsoft.com/office/drawing/2014/main" id="{858E0F6F-62FA-C2F5-3204-708B7EFE7B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00" y="5940172"/>
            <a:ext cx="2160000" cy="651428"/>
          </a:xfrm>
          <a:prstGeom prst="rect">
            <a:avLst/>
          </a:prstGeom>
        </p:spPr>
      </p:pic>
      <p:sp>
        <p:nvSpPr>
          <p:cNvPr id="5" name="Attēla vietturis 4">
            <a:extLst>
              <a:ext uri="{FF2B5EF4-FFF2-40B4-BE49-F238E27FC236}">
                <a16:creationId xmlns:a16="http://schemas.microsoft.com/office/drawing/2014/main" id="{6E85D8C7-F4D9-D1C2-DAE9-27BD6AD7007A}"/>
              </a:ext>
            </a:extLst>
          </p:cNvPr>
          <p:cNvSpPr>
            <a:spLocks noGrp="1"/>
          </p:cNvSpPr>
          <p:nvPr>
            <p:ph type="pic" sz="quarter" idx="10"/>
          </p:nvPr>
        </p:nvSpPr>
        <p:spPr>
          <a:xfrm>
            <a:off x="0" y="0"/>
            <a:ext cx="12192000" cy="5648325"/>
          </a:xfrm>
        </p:spPr>
        <p:txBody>
          <a:bodyPr tIns="1080000" anchor="t" anchorCtr="0"/>
          <a:lstStyle>
            <a:lvl1pPr algn="ctr">
              <a:defRPr/>
            </a:lvl1pPr>
          </a:lstStyle>
          <a:p>
            <a:endParaRPr lang="lv-LV"/>
          </a:p>
        </p:txBody>
      </p:sp>
      <p:sp>
        <p:nvSpPr>
          <p:cNvPr id="2" name="Virsraksts 1">
            <a:extLst>
              <a:ext uri="{FF2B5EF4-FFF2-40B4-BE49-F238E27FC236}">
                <a16:creationId xmlns:a16="http://schemas.microsoft.com/office/drawing/2014/main" id="{C6593D7D-8C32-D33F-E386-3853108297C6}"/>
              </a:ext>
            </a:extLst>
          </p:cNvPr>
          <p:cNvSpPr>
            <a:spLocks noGrp="1"/>
          </p:cNvSpPr>
          <p:nvPr>
            <p:ph type="ctrTitle"/>
          </p:nvPr>
        </p:nvSpPr>
        <p:spPr>
          <a:xfrm>
            <a:off x="540000" y="3924300"/>
            <a:ext cx="11160000" cy="1355100"/>
          </a:xfrm>
        </p:spPr>
        <p:txBody>
          <a:bodyPr anchor="b" anchorCtr="0">
            <a:normAutofit/>
          </a:bodyPr>
          <a:lstStyle>
            <a:lvl1pPr algn="l">
              <a:defRPr sz="3200">
                <a:solidFill>
                  <a:schemeClr val="bg1"/>
                </a:solidFill>
              </a:defRPr>
            </a:lvl1pPr>
          </a:lstStyle>
          <a:p>
            <a:r>
              <a:rPr lang="lv-LV"/>
              <a:t>Rediģēt šablona virsraksta stilu</a:t>
            </a:r>
          </a:p>
        </p:txBody>
      </p:sp>
    </p:spTree>
    <p:extLst>
      <p:ext uri="{BB962C8B-B14F-4D97-AF65-F5344CB8AC3E}">
        <p14:creationId xmlns:p14="http://schemas.microsoft.com/office/powerpoint/2010/main" val="904451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8_Virsraksts un saturs">
  <p:cSld name="8_Virsraksts un saturs">
    <p:bg>
      <p:bgPr>
        <a:blipFill>
          <a:blip r:embed="rId2">
            <a:alphaModFix/>
          </a:blip>
          <a:stretch>
            <a:fillRect/>
          </a:stretch>
        </a:blipFill>
        <a:effectLst/>
      </p:bgPr>
    </p:bg>
    <p:spTree>
      <p:nvGrpSpPr>
        <p:cNvPr id="1" name="Shape 275"/>
        <p:cNvGrpSpPr/>
        <p:nvPr/>
      </p:nvGrpSpPr>
      <p:grpSpPr>
        <a:xfrm>
          <a:off x="0" y="0"/>
          <a:ext cx="0" cy="0"/>
          <a:chOff x="0" y="0"/>
          <a:chExt cx="0" cy="0"/>
        </a:xfrm>
      </p:grpSpPr>
      <p:pic>
        <p:nvPicPr>
          <p:cNvPr id="276" name="Google Shape;276;g37d09d779df_4_78" descr="Attēls, kurā ir teksts, fonts, grafika, grafiskais dizains&#10;&#10;Mākslīgā intelekta ģenerētais saturs var būt nepareizs."/>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40000" y="5940000"/>
            <a:ext cx="2160569" cy="651600"/>
          </a:xfrm>
          <a:prstGeom prst="rect">
            <a:avLst/>
          </a:prstGeom>
          <a:noFill/>
          <a:ln>
            <a:noFill/>
          </a:ln>
        </p:spPr>
      </p:pic>
      <p:pic>
        <p:nvPicPr>
          <p:cNvPr id="277" name="Google Shape;277;g37d09d779df_4_78" descr="Attēls, kurā ir grafika, teksts, grafiskais dizains, fonts&#10;&#10;Mākslīgā intelekta ģenerētais saturs var būt nepareizs."/>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40000" y="5940172"/>
            <a:ext cx="2160000" cy="651428"/>
          </a:xfrm>
          <a:prstGeom prst="rect">
            <a:avLst/>
          </a:prstGeom>
          <a:noFill/>
          <a:ln>
            <a:noFill/>
          </a:ln>
        </p:spPr>
      </p:pic>
      <p:sp>
        <p:nvSpPr>
          <p:cNvPr id="278" name="Google Shape;278;g37d09d779df_4_78"/>
          <p:cNvSpPr txBox="1">
            <a:spLocks noGrp="1"/>
          </p:cNvSpPr>
          <p:nvPr>
            <p:ph type="body" idx="1"/>
          </p:nvPr>
        </p:nvSpPr>
        <p:spPr>
          <a:xfrm>
            <a:off x="6057900" y="0"/>
            <a:ext cx="6134100" cy="3400425"/>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228600" algn="l">
              <a:lnSpc>
                <a:spcPct val="90000"/>
              </a:lnSpc>
              <a:spcBef>
                <a:spcPts val="500"/>
              </a:spcBef>
              <a:spcAft>
                <a:spcPts val="0"/>
              </a:spcAft>
              <a:buClr>
                <a:schemeClr val="dk1"/>
              </a:buClr>
              <a:buSzPts val="18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9" name="Google Shape;279;g37d09d779df_4_78"/>
          <p:cNvSpPr txBox="1">
            <a:spLocks noGrp="1"/>
          </p:cNvSpPr>
          <p:nvPr>
            <p:ph type="body" idx="2"/>
          </p:nvPr>
        </p:nvSpPr>
        <p:spPr>
          <a:xfrm>
            <a:off x="539997" y="352425"/>
            <a:ext cx="5051177" cy="2828925"/>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228600" algn="l">
              <a:lnSpc>
                <a:spcPct val="90000"/>
              </a:lnSpc>
              <a:spcBef>
                <a:spcPts val="500"/>
              </a:spcBef>
              <a:spcAft>
                <a:spcPts val="0"/>
              </a:spcAft>
              <a:buClr>
                <a:schemeClr val="dk1"/>
              </a:buClr>
              <a:buSzPts val="18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0" name="Google Shape;280;g37d09d779df_4_78"/>
          <p:cNvSpPr txBox="1">
            <a:spLocks noGrp="1"/>
          </p:cNvSpPr>
          <p:nvPr>
            <p:ph type="body" idx="3"/>
          </p:nvPr>
        </p:nvSpPr>
        <p:spPr>
          <a:xfrm>
            <a:off x="539750" y="3752850"/>
            <a:ext cx="5051177" cy="1847849"/>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228600" algn="l">
              <a:lnSpc>
                <a:spcPct val="90000"/>
              </a:lnSpc>
              <a:spcBef>
                <a:spcPts val="500"/>
              </a:spcBef>
              <a:spcAft>
                <a:spcPts val="0"/>
              </a:spcAft>
              <a:buClr>
                <a:schemeClr val="dk1"/>
              </a:buClr>
              <a:buSzPts val="18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1" name="Google Shape;281;g37d09d779df_4_78"/>
          <p:cNvSpPr txBox="1">
            <a:spLocks noGrp="1"/>
          </p:cNvSpPr>
          <p:nvPr>
            <p:ph type="body" idx="4"/>
          </p:nvPr>
        </p:nvSpPr>
        <p:spPr>
          <a:xfrm>
            <a:off x="6762750" y="3752850"/>
            <a:ext cx="4889251" cy="24765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lt1"/>
              </a:buClr>
              <a:buSzPts val="2200"/>
              <a:buNone/>
              <a:defRPr>
                <a:solidFill>
                  <a:schemeClr val="lt1"/>
                </a:solidFill>
              </a:defRPr>
            </a:lvl1pPr>
            <a:lvl2pPr marL="914400" lvl="1" indent="-228600" algn="l">
              <a:lnSpc>
                <a:spcPct val="90000"/>
              </a:lnSpc>
              <a:spcBef>
                <a:spcPts val="500"/>
              </a:spcBef>
              <a:spcAft>
                <a:spcPts val="0"/>
              </a:spcAft>
              <a:buClr>
                <a:schemeClr val="dk1"/>
              </a:buClr>
              <a:buSzPts val="18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4265758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5_Virsraksta slaids">
  <p:cSld name="5_Virsraksta slaids">
    <p:bg>
      <p:bgPr>
        <a:blipFill>
          <a:blip r:embed="rId2">
            <a:alphaModFix/>
          </a:blip>
          <a:stretch>
            <a:fillRect/>
          </a:stretch>
        </a:blipFill>
        <a:effectLst/>
      </p:bgPr>
    </p:bg>
    <p:spTree>
      <p:nvGrpSpPr>
        <p:cNvPr id="1" name="Shape 282"/>
        <p:cNvGrpSpPr/>
        <p:nvPr/>
      </p:nvGrpSpPr>
      <p:grpSpPr>
        <a:xfrm>
          <a:off x="0" y="0"/>
          <a:ext cx="0" cy="0"/>
          <a:chOff x="0" y="0"/>
          <a:chExt cx="0" cy="0"/>
        </a:xfrm>
      </p:grpSpPr>
      <p:sp>
        <p:nvSpPr>
          <p:cNvPr id="283" name="Google Shape;283;g37d09d779df_4_85"/>
          <p:cNvSpPr txBox="1">
            <a:spLocks noGrp="1"/>
          </p:cNvSpPr>
          <p:nvPr>
            <p:ph type="ctrTitle"/>
          </p:nvPr>
        </p:nvSpPr>
        <p:spPr>
          <a:xfrm>
            <a:off x="539999" y="2520000"/>
            <a:ext cx="8279999" cy="100425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84" name="Google Shape;284;g37d09d779df_4_85" descr="Attēls, kurā ir teksts, fonts, grafika, grafiskais dizains&#10;&#10;Mākslīgā intelekta ģenerētais saturs var būt nepareizs."/>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40000" y="5940000"/>
            <a:ext cx="2160569" cy="651600"/>
          </a:xfrm>
          <a:prstGeom prst="rect">
            <a:avLst/>
          </a:prstGeom>
          <a:noFill/>
          <a:ln>
            <a:noFill/>
          </a:ln>
        </p:spPr>
      </p:pic>
      <p:sp>
        <p:nvSpPr>
          <p:cNvPr id="285" name="Google Shape;285;g37d09d779df_4_85"/>
          <p:cNvSpPr txBox="1">
            <a:spLocks noGrp="1"/>
          </p:cNvSpPr>
          <p:nvPr>
            <p:ph type="body" idx="1"/>
          </p:nvPr>
        </p:nvSpPr>
        <p:spPr>
          <a:xfrm>
            <a:off x="539999" y="3993357"/>
            <a:ext cx="2520000" cy="1645443"/>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lt1"/>
              </a:buClr>
              <a:buSzPts val="1800"/>
              <a:buNone/>
              <a:defRPr sz="1800" b="0">
                <a:solidFill>
                  <a:schemeClr val="lt1"/>
                </a:solidFill>
              </a:defRPr>
            </a:lvl1pPr>
            <a:lvl2pPr marL="914400" lvl="1" indent="-228600" algn="l">
              <a:lnSpc>
                <a:spcPct val="90000"/>
              </a:lnSpc>
              <a:spcBef>
                <a:spcPts val="500"/>
              </a:spcBef>
              <a:spcAft>
                <a:spcPts val="0"/>
              </a:spcAft>
              <a:buClr>
                <a:srgbClr val="8A8A8A"/>
              </a:buClr>
              <a:buSzPts val="2000"/>
              <a:buNone/>
              <a:defRPr sz="2000">
                <a:solidFill>
                  <a:srgbClr val="8A8A8A"/>
                </a:solidFill>
              </a:defRPr>
            </a:lvl2pPr>
            <a:lvl3pPr marL="1371600" lvl="2" indent="-228600" algn="l">
              <a:lnSpc>
                <a:spcPct val="90000"/>
              </a:lnSpc>
              <a:spcBef>
                <a:spcPts val="500"/>
              </a:spcBef>
              <a:spcAft>
                <a:spcPts val="0"/>
              </a:spcAft>
              <a:buClr>
                <a:srgbClr val="8A8A8A"/>
              </a:buClr>
              <a:buSzPts val="1800"/>
              <a:buNone/>
              <a:defRPr sz="1800">
                <a:solidFill>
                  <a:srgbClr val="8A8A8A"/>
                </a:solidFill>
              </a:defRPr>
            </a:lvl3pPr>
            <a:lvl4pPr marL="1828800" lvl="3" indent="-228600" algn="l">
              <a:lnSpc>
                <a:spcPct val="90000"/>
              </a:lnSpc>
              <a:spcBef>
                <a:spcPts val="500"/>
              </a:spcBef>
              <a:spcAft>
                <a:spcPts val="0"/>
              </a:spcAft>
              <a:buClr>
                <a:srgbClr val="8A8A8A"/>
              </a:buClr>
              <a:buSzPts val="1600"/>
              <a:buNone/>
              <a:defRPr sz="1600">
                <a:solidFill>
                  <a:srgbClr val="8A8A8A"/>
                </a:solidFill>
              </a:defRPr>
            </a:lvl4pPr>
            <a:lvl5pPr marL="2286000" lvl="4" indent="-228600" algn="l">
              <a:lnSpc>
                <a:spcPct val="90000"/>
              </a:lnSpc>
              <a:spcBef>
                <a:spcPts val="500"/>
              </a:spcBef>
              <a:spcAft>
                <a:spcPts val="0"/>
              </a:spcAft>
              <a:buClr>
                <a:srgbClr val="8A8A8A"/>
              </a:buClr>
              <a:buSzPts val="1600"/>
              <a:buNone/>
              <a:defRPr sz="1600">
                <a:solidFill>
                  <a:srgbClr val="8A8A8A"/>
                </a:solidFill>
              </a:defRPr>
            </a:lvl5pPr>
            <a:lvl6pPr marL="2743200" lvl="5" indent="-228600" algn="l">
              <a:lnSpc>
                <a:spcPct val="90000"/>
              </a:lnSpc>
              <a:spcBef>
                <a:spcPts val="500"/>
              </a:spcBef>
              <a:spcAft>
                <a:spcPts val="0"/>
              </a:spcAft>
              <a:buClr>
                <a:srgbClr val="8A8A8A"/>
              </a:buClr>
              <a:buSzPts val="1600"/>
              <a:buNone/>
              <a:defRPr sz="1600">
                <a:solidFill>
                  <a:srgbClr val="8A8A8A"/>
                </a:solidFill>
              </a:defRPr>
            </a:lvl6pPr>
            <a:lvl7pPr marL="3200400" lvl="6" indent="-228600" algn="l">
              <a:lnSpc>
                <a:spcPct val="90000"/>
              </a:lnSpc>
              <a:spcBef>
                <a:spcPts val="500"/>
              </a:spcBef>
              <a:spcAft>
                <a:spcPts val="0"/>
              </a:spcAft>
              <a:buClr>
                <a:srgbClr val="8A8A8A"/>
              </a:buClr>
              <a:buSzPts val="1600"/>
              <a:buNone/>
              <a:defRPr sz="1600">
                <a:solidFill>
                  <a:srgbClr val="8A8A8A"/>
                </a:solidFill>
              </a:defRPr>
            </a:lvl7pPr>
            <a:lvl8pPr marL="3657600" lvl="7" indent="-228600" algn="l">
              <a:lnSpc>
                <a:spcPct val="90000"/>
              </a:lnSpc>
              <a:spcBef>
                <a:spcPts val="500"/>
              </a:spcBef>
              <a:spcAft>
                <a:spcPts val="0"/>
              </a:spcAft>
              <a:buClr>
                <a:srgbClr val="8A8A8A"/>
              </a:buClr>
              <a:buSzPts val="1600"/>
              <a:buNone/>
              <a:defRPr sz="1600">
                <a:solidFill>
                  <a:srgbClr val="8A8A8A"/>
                </a:solidFill>
              </a:defRPr>
            </a:lvl8pPr>
            <a:lvl9pPr marL="4114800" lvl="8" indent="-228600" algn="l">
              <a:lnSpc>
                <a:spcPct val="90000"/>
              </a:lnSpc>
              <a:spcBef>
                <a:spcPts val="500"/>
              </a:spcBef>
              <a:spcAft>
                <a:spcPts val="0"/>
              </a:spcAft>
              <a:buClr>
                <a:srgbClr val="8A8A8A"/>
              </a:buClr>
              <a:buSzPts val="1600"/>
              <a:buNone/>
              <a:defRPr sz="1600">
                <a:solidFill>
                  <a:srgbClr val="8A8A8A"/>
                </a:solidFill>
              </a:defRPr>
            </a:lvl9pPr>
          </a:lstStyle>
          <a:p>
            <a:endParaRPr/>
          </a:p>
        </p:txBody>
      </p:sp>
      <p:sp>
        <p:nvSpPr>
          <p:cNvPr id="286" name="Google Shape;286;g37d09d779df_4_85"/>
          <p:cNvSpPr txBox="1">
            <a:spLocks noGrp="1"/>
          </p:cNvSpPr>
          <p:nvPr>
            <p:ph type="body" idx="2"/>
          </p:nvPr>
        </p:nvSpPr>
        <p:spPr>
          <a:xfrm>
            <a:off x="3419999" y="3993356"/>
            <a:ext cx="2520000" cy="1645443"/>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lt1"/>
              </a:buClr>
              <a:buSzPts val="1800"/>
              <a:buNone/>
              <a:defRPr sz="1800" b="0">
                <a:solidFill>
                  <a:schemeClr val="lt1"/>
                </a:solidFill>
              </a:defRPr>
            </a:lvl1pPr>
            <a:lvl2pPr marL="914400" lvl="1" indent="-228600" algn="l">
              <a:lnSpc>
                <a:spcPct val="90000"/>
              </a:lnSpc>
              <a:spcBef>
                <a:spcPts val="500"/>
              </a:spcBef>
              <a:spcAft>
                <a:spcPts val="0"/>
              </a:spcAft>
              <a:buClr>
                <a:srgbClr val="8A8A8A"/>
              </a:buClr>
              <a:buSzPts val="2000"/>
              <a:buNone/>
              <a:defRPr sz="2000">
                <a:solidFill>
                  <a:srgbClr val="8A8A8A"/>
                </a:solidFill>
              </a:defRPr>
            </a:lvl2pPr>
            <a:lvl3pPr marL="1371600" lvl="2" indent="-228600" algn="l">
              <a:lnSpc>
                <a:spcPct val="90000"/>
              </a:lnSpc>
              <a:spcBef>
                <a:spcPts val="500"/>
              </a:spcBef>
              <a:spcAft>
                <a:spcPts val="0"/>
              </a:spcAft>
              <a:buClr>
                <a:srgbClr val="8A8A8A"/>
              </a:buClr>
              <a:buSzPts val="1800"/>
              <a:buNone/>
              <a:defRPr sz="1800">
                <a:solidFill>
                  <a:srgbClr val="8A8A8A"/>
                </a:solidFill>
              </a:defRPr>
            </a:lvl3pPr>
            <a:lvl4pPr marL="1828800" lvl="3" indent="-228600" algn="l">
              <a:lnSpc>
                <a:spcPct val="90000"/>
              </a:lnSpc>
              <a:spcBef>
                <a:spcPts val="500"/>
              </a:spcBef>
              <a:spcAft>
                <a:spcPts val="0"/>
              </a:spcAft>
              <a:buClr>
                <a:srgbClr val="8A8A8A"/>
              </a:buClr>
              <a:buSzPts val="1600"/>
              <a:buNone/>
              <a:defRPr sz="1600">
                <a:solidFill>
                  <a:srgbClr val="8A8A8A"/>
                </a:solidFill>
              </a:defRPr>
            </a:lvl4pPr>
            <a:lvl5pPr marL="2286000" lvl="4" indent="-228600" algn="l">
              <a:lnSpc>
                <a:spcPct val="90000"/>
              </a:lnSpc>
              <a:spcBef>
                <a:spcPts val="500"/>
              </a:spcBef>
              <a:spcAft>
                <a:spcPts val="0"/>
              </a:spcAft>
              <a:buClr>
                <a:srgbClr val="8A8A8A"/>
              </a:buClr>
              <a:buSzPts val="1600"/>
              <a:buNone/>
              <a:defRPr sz="1600">
                <a:solidFill>
                  <a:srgbClr val="8A8A8A"/>
                </a:solidFill>
              </a:defRPr>
            </a:lvl5pPr>
            <a:lvl6pPr marL="2743200" lvl="5" indent="-228600" algn="l">
              <a:lnSpc>
                <a:spcPct val="90000"/>
              </a:lnSpc>
              <a:spcBef>
                <a:spcPts val="500"/>
              </a:spcBef>
              <a:spcAft>
                <a:spcPts val="0"/>
              </a:spcAft>
              <a:buClr>
                <a:srgbClr val="8A8A8A"/>
              </a:buClr>
              <a:buSzPts val="1600"/>
              <a:buNone/>
              <a:defRPr sz="1600">
                <a:solidFill>
                  <a:srgbClr val="8A8A8A"/>
                </a:solidFill>
              </a:defRPr>
            </a:lvl6pPr>
            <a:lvl7pPr marL="3200400" lvl="6" indent="-228600" algn="l">
              <a:lnSpc>
                <a:spcPct val="90000"/>
              </a:lnSpc>
              <a:spcBef>
                <a:spcPts val="500"/>
              </a:spcBef>
              <a:spcAft>
                <a:spcPts val="0"/>
              </a:spcAft>
              <a:buClr>
                <a:srgbClr val="8A8A8A"/>
              </a:buClr>
              <a:buSzPts val="1600"/>
              <a:buNone/>
              <a:defRPr sz="1600">
                <a:solidFill>
                  <a:srgbClr val="8A8A8A"/>
                </a:solidFill>
              </a:defRPr>
            </a:lvl7pPr>
            <a:lvl8pPr marL="3657600" lvl="7" indent="-228600" algn="l">
              <a:lnSpc>
                <a:spcPct val="90000"/>
              </a:lnSpc>
              <a:spcBef>
                <a:spcPts val="500"/>
              </a:spcBef>
              <a:spcAft>
                <a:spcPts val="0"/>
              </a:spcAft>
              <a:buClr>
                <a:srgbClr val="8A8A8A"/>
              </a:buClr>
              <a:buSzPts val="1600"/>
              <a:buNone/>
              <a:defRPr sz="1600">
                <a:solidFill>
                  <a:srgbClr val="8A8A8A"/>
                </a:solidFill>
              </a:defRPr>
            </a:lvl8pPr>
            <a:lvl9pPr marL="4114800" lvl="8" indent="-228600" algn="l">
              <a:lnSpc>
                <a:spcPct val="90000"/>
              </a:lnSpc>
              <a:spcBef>
                <a:spcPts val="500"/>
              </a:spcBef>
              <a:spcAft>
                <a:spcPts val="0"/>
              </a:spcAft>
              <a:buClr>
                <a:srgbClr val="8A8A8A"/>
              </a:buClr>
              <a:buSzPts val="1600"/>
              <a:buNone/>
              <a:defRPr sz="1600">
                <a:solidFill>
                  <a:srgbClr val="8A8A8A"/>
                </a:solidFill>
              </a:defRPr>
            </a:lvl9pPr>
          </a:lstStyle>
          <a:p>
            <a:endParaRPr/>
          </a:p>
        </p:txBody>
      </p:sp>
      <p:sp>
        <p:nvSpPr>
          <p:cNvPr id="287" name="Google Shape;287;g37d09d779df_4_85"/>
          <p:cNvSpPr txBox="1">
            <a:spLocks noGrp="1"/>
          </p:cNvSpPr>
          <p:nvPr>
            <p:ph type="body" idx="3"/>
          </p:nvPr>
        </p:nvSpPr>
        <p:spPr>
          <a:xfrm>
            <a:off x="6299998" y="3993356"/>
            <a:ext cx="2520000" cy="1645443"/>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lt1"/>
              </a:buClr>
              <a:buSzPts val="1800"/>
              <a:buNone/>
              <a:defRPr sz="1800" b="0">
                <a:solidFill>
                  <a:schemeClr val="lt1"/>
                </a:solidFill>
              </a:defRPr>
            </a:lvl1pPr>
            <a:lvl2pPr marL="914400" lvl="1" indent="-228600" algn="l">
              <a:lnSpc>
                <a:spcPct val="90000"/>
              </a:lnSpc>
              <a:spcBef>
                <a:spcPts val="500"/>
              </a:spcBef>
              <a:spcAft>
                <a:spcPts val="0"/>
              </a:spcAft>
              <a:buClr>
                <a:srgbClr val="8A8A8A"/>
              </a:buClr>
              <a:buSzPts val="2000"/>
              <a:buNone/>
              <a:defRPr sz="2000">
                <a:solidFill>
                  <a:srgbClr val="8A8A8A"/>
                </a:solidFill>
              </a:defRPr>
            </a:lvl2pPr>
            <a:lvl3pPr marL="1371600" lvl="2" indent="-228600" algn="l">
              <a:lnSpc>
                <a:spcPct val="90000"/>
              </a:lnSpc>
              <a:spcBef>
                <a:spcPts val="500"/>
              </a:spcBef>
              <a:spcAft>
                <a:spcPts val="0"/>
              </a:spcAft>
              <a:buClr>
                <a:srgbClr val="8A8A8A"/>
              </a:buClr>
              <a:buSzPts val="1800"/>
              <a:buNone/>
              <a:defRPr sz="1800">
                <a:solidFill>
                  <a:srgbClr val="8A8A8A"/>
                </a:solidFill>
              </a:defRPr>
            </a:lvl3pPr>
            <a:lvl4pPr marL="1828800" lvl="3" indent="-228600" algn="l">
              <a:lnSpc>
                <a:spcPct val="90000"/>
              </a:lnSpc>
              <a:spcBef>
                <a:spcPts val="500"/>
              </a:spcBef>
              <a:spcAft>
                <a:spcPts val="0"/>
              </a:spcAft>
              <a:buClr>
                <a:srgbClr val="8A8A8A"/>
              </a:buClr>
              <a:buSzPts val="1600"/>
              <a:buNone/>
              <a:defRPr sz="1600">
                <a:solidFill>
                  <a:srgbClr val="8A8A8A"/>
                </a:solidFill>
              </a:defRPr>
            </a:lvl4pPr>
            <a:lvl5pPr marL="2286000" lvl="4" indent="-228600" algn="l">
              <a:lnSpc>
                <a:spcPct val="90000"/>
              </a:lnSpc>
              <a:spcBef>
                <a:spcPts val="500"/>
              </a:spcBef>
              <a:spcAft>
                <a:spcPts val="0"/>
              </a:spcAft>
              <a:buClr>
                <a:srgbClr val="8A8A8A"/>
              </a:buClr>
              <a:buSzPts val="1600"/>
              <a:buNone/>
              <a:defRPr sz="1600">
                <a:solidFill>
                  <a:srgbClr val="8A8A8A"/>
                </a:solidFill>
              </a:defRPr>
            </a:lvl5pPr>
            <a:lvl6pPr marL="2743200" lvl="5" indent="-228600" algn="l">
              <a:lnSpc>
                <a:spcPct val="90000"/>
              </a:lnSpc>
              <a:spcBef>
                <a:spcPts val="500"/>
              </a:spcBef>
              <a:spcAft>
                <a:spcPts val="0"/>
              </a:spcAft>
              <a:buClr>
                <a:srgbClr val="8A8A8A"/>
              </a:buClr>
              <a:buSzPts val="1600"/>
              <a:buNone/>
              <a:defRPr sz="1600">
                <a:solidFill>
                  <a:srgbClr val="8A8A8A"/>
                </a:solidFill>
              </a:defRPr>
            </a:lvl6pPr>
            <a:lvl7pPr marL="3200400" lvl="6" indent="-228600" algn="l">
              <a:lnSpc>
                <a:spcPct val="90000"/>
              </a:lnSpc>
              <a:spcBef>
                <a:spcPts val="500"/>
              </a:spcBef>
              <a:spcAft>
                <a:spcPts val="0"/>
              </a:spcAft>
              <a:buClr>
                <a:srgbClr val="8A8A8A"/>
              </a:buClr>
              <a:buSzPts val="1600"/>
              <a:buNone/>
              <a:defRPr sz="1600">
                <a:solidFill>
                  <a:srgbClr val="8A8A8A"/>
                </a:solidFill>
              </a:defRPr>
            </a:lvl7pPr>
            <a:lvl8pPr marL="3657600" lvl="7" indent="-228600" algn="l">
              <a:lnSpc>
                <a:spcPct val="90000"/>
              </a:lnSpc>
              <a:spcBef>
                <a:spcPts val="500"/>
              </a:spcBef>
              <a:spcAft>
                <a:spcPts val="0"/>
              </a:spcAft>
              <a:buClr>
                <a:srgbClr val="8A8A8A"/>
              </a:buClr>
              <a:buSzPts val="1600"/>
              <a:buNone/>
              <a:defRPr sz="1600">
                <a:solidFill>
                  <a:srgbClr val="8A8A8A"/>
                </a:solidFill>
              </a:defRPr>
            </a:lvl8pPr>
            <a:lvl9pPr marL="4114800" lvl="8" indent="-228600" algn="l">
              <a:lnSpc>
                <a:spcPct val="90000"/>
              </a:lnSpc>
              <a:spcBef>
                <a:spcPts val="500"/>
              </a:spcBef>
              <a:spcAft>
                <a:spcPts val="0"/>
              </a:spcAft>
              <a:buClr>
                <a:srgbClr val="8A8A8A"/>
              </a:buClr>
              <a:buSzPts val="1600"/>
              <a:buNone/>
              <a:defRPr sz="1600">
                <a:solidFill>
                  <a:srgbClr val="8A8A8A"/>
                </a:solidFill>
              </a:defRPr>
            </a:lvl9pPr>
          </a:lstStyle>
          <a:p>
            <a:endParaRPr/>
          </a:p>
        </p:txBody>
      </p:sp>
    </p:spTree>
    <p:extLst>
      <p:ext uri="{BB962C8B-B14F-4D97-AF65-F5344CB8AC3E}">
        <p14:creationId xmlns:p14="http://schemas.microsoft.com/office/powerpoint/2010/main" val="2341447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6_Virsraksta slaids">
  <p:cSld name="6_Virsraksta slaids">
    <p:bg>
      <p:bgPr>
        <a:blipFill>
          <a:blip r:embed="rId2">
            <a:alphaModFix/>
          </a:blip>
          <a:stretch>
            <a:fillRect/>
          </a:stretch>
        </a:blipFill>
        <a:effectLst/>
      </p:bgPr>
    </p:bg>
    <p:spTree>
      <p:nvGrpSpPr>
        <p:cNvPr id="1" name="Shape 288"/>
        <p:cNvGrpSpPr/>
        <p:nvPr/>
      </p:nvGrpSpPr>
      <p:grpSpPr>
        <a:xfrm>
          <a:off x="0" y="0"/>
          <a:ext cx="0" cy="0"/>
          <a:chOff x="0" y="0"/>
          <a:chExt cx="0" cy="0"/>
        </a:xfrm>
      </p:grpSpPr>
      <p:sp>
        <p:nvSpPr>
          <p:cNvPr id="289" name="Google Shape;289;g37d09d779df_4_91"/>
          <p:cNvSpPr txBox="1">
            <a:spLocks noGrp="1"/>
          </p:cNvSpPr>
          <p:nvPr>
            <p:ph type="ctrTitle"/>
          </p:nvPr>
        </p:nvSpPr>
        <p:spPr>
          <a:xfrm>
            <a:off x="539999" y="2520000"/>
            <a:ext cx="8279999" cy="100425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90" name="Google Shape;290;g37d09d779df_4_91" descr="Attēls, kurā ir teksts, fonts, grafika, grafiskais dizains&#10;&#10;Mākslīgā intelekta ģenerētais saturs var būt nepareizs."/>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40000" y="5940000"/>
            <a:ext cx="2160569" cy="651600"/>
          </a:xfrm>
          <a:prstGeom prst="rect">
            <a:avLst/>
          </a:prstGeom>
          <a:noFill/>
          <a:ln>
            <a:noFill/>
          </a:ln>
        </p:spPr>
      </p:pic>
    </p:spTree>
    <p:extLst>
      <p:ext uri="{BB962C8B-B14F-4D97-AF65-F5344CB8AC3E}">
        <p14:creationId xmlns:p14="http://schemas.microsoft.com/office/powerpoint/2010/main" val="34810991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1 Info">
    <p:bg>
      <p:bgPr>
        <a:solidFill>
          <a:schemeClr val="bg1"/>
        </a:solidFill>
        <a:effectLst/>
      </p:bgPr>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FDF59D69-BA75-F5B9-2FC0-7EE09ED6FE0D}"/>
              </a:ext>
            </a:extLst>
          </p:cNvPr>
          <p:cNvSpPr>
            <a:spLocks noGrp="1"/>
          </p:cNvSpPr>
          <p:nvPr>
            <p:ph type="ctrTitle" hasCustomPrompt="1"/>
          </p:nvPr>
        </p:nvSpPr>
        <p:spPr>
          <a:xfrm>
            <a:off x="539999" y="2880000"/>
            <a:ext cx="4680000" cy="2344916"/>
          </a:xfrm>
          <a:prstGeom prst="rect">
            <a:avLst/>
          </a:prstGeom>
        </p:spPr>
        <p:txBody>
          <a:bodyPr lIns="0" tIns="0" rIns="0" bIns="0" anchor="t" anchorCtr="0"/>
          <a:lstStyle>
            <a:lvl1pPr algn="l">
              <a:defRPr sz="1900" b="0" i="0" cap="none" baseline="0">
                <a:solidFill>
                  <a:schemeClr val="bg2">
                    <a:lumMod val="25000"/>
                  </a:schemeClr>
                </a:solidFill>
                <a:latin typeface="Arial" panose="020B0604020202020204" pitchFamily="34" charset="0"/>
                <a:cs typeface="Arial" panose="020B0604020202020204" pitchFamily="34" charset="0"/>
              </a:defRPr>
            </a:lvl1pPr>
          </a:lstStyle>
          <a:p>
            <a:r>
              <a:rPr lang="lv-LV"/>
              <a:t>Lorem </a:t>
            </a:r>
            <a:r>
              <a:rPr lang="lv-LV" err="1"/>
              <a:t>ipsum</a:t>
            </a:r>
            <a:r>
              <a:rPr lang="lv-LV"/>
              <a:t> </a:t>
            </a:r>
            <a:r>
              <a:rPr lang="lv-LV" err="1"/>
              <a:t>dolor</a:t>
            </a:r>
            <a:r>
              <a:rPr lang="lv-LV"/>
              <a:t> sit </a:t>
            </a:r>
            <a:r>
              <a:rPr lang="lv-LV" err="1"/>
              <a:t>amet</a:t>
            </a:r>
            <a:r>
              <a:rPr lang="lv-LV"/>
              <a:t>, </a:t>
            </a:r>
            <a:r>
              <a:rPr lang="lv-LV" err="1"/>
              <a:t>consectetur</a:t>
            </a:r>
            <a:r>
              <a:rPr lang="lv-LV"/>
              <a:t> </a:t>
            </a:r>
            <a:r>
              <a:rPr lang="lv-LV" err="1"/>
              <a:t>adipiscing</a:t>
            </a:r>
            <a:r>
              <a:rPr lang="lv-LV"/>
              <a:t> </a:t>
            </a:r>
            <a:r>
              <a:rPr lang="lv-LV" err="1"/>
              <a:t>elit</a:t>
            </a:r>
            <a:r>
              <a:rPr lang="lv-LV"/>
              <a:t>, </a:t>
            </a:r>
            <a:r>
              <a:rPr lang="lv-LV" err="1"/>
              <a:t>fusce</a:t>
            </a:r>
            <a:r>
              <a:rPr lang="lv-LV"/>
              <a:t> </a:t>
            </a:r>
            <a:r>
              <a:rPr lang="lv-LV" err="1"/>
              <a:t>nisi</a:t>
            </a:r>
            <a:r>
              <a:rPr lang="lv-LV"/>
              <a:t> urna </a:t>
            </a:r>
            <a:r>
              <a:rPr lang="lv-LV" err="1"/>
              <a:t>accumsan</a:t>
            </a:r>
            <a:r>
              <a:rPr lang="lv-LV"/>
              <a:t> </a:t>
            </a:r>
            <a:r>
              <a:rPr lang="lv-LV" err="1"/>
              <a:t>id</a:t>
            </a:r>
            <a:r>
              <a:rPr lang="lv-LV"/>
              <a:t> </a:t>
            </a:r>
            <a:r>
              <a:rPr lang="lv-LV" err="1"/>
              <a:t>fringilla</a:t>
            </a:r>
            <a:r>
              <a:rPr lang="lv-LV"/>
              <a:t> </a:t>
            </a:r>
            <a:r>
              <a:rPr lang="lv-LV" err="1"/>
              <a:t>eget</a:t>
            </a:r>
            <a:r>
              <a:rPr lang="lv-LV"/>
              <a:t>, </a:t>
            </a:r>
            <a:r>
              <a:rPr lang="lv-LV" err="1"/>
              <a:t>feugiat</a:t>
            </a:r>
            <a:r>
              <a:rPr lang="lv-LV"/>
              <a:t> </a:t>
            </a:r>
            <a:r>
              <a:rPr lang="lv-LV" err="1"/>
              <a:t>at</a:t>
            </a:r>
            <a:r>
              <a:rPr lang="lv-LV"/>
              <a:t> </a:t>
            </a:r>
            <a:r>
              <a:rPr lang="lv-LV" err="1"/>
              <a:t>elit</a:t>
            </a:r>
            <a:r>
              <a:rPr lang="lv-LV"/>
              <a:t>.</a:t>
            </a:r>
          </a:p>
        </p:txBody>
      </p:sp>
      <p:sp>
        <p:nvSpPr>
          <p:cNvPr id="3" name="Apakšvirsraksts 2">
            <a:extLst>
              <a:ext uri="{FF2B5EF4-FFF2-40B4-BE49-F238E27FC236}">
                <a16:creationId xmlns:a16="http://schemas.microsoft.com/office/drawing/2014/main" id="{78964A4C-D9C6-4AF5-CD10-F1E7C262DB1A}"/>
              </a:ext>
            </a:extLst>
          </p:cNvPr>
          <p:cNvSpPr>
            <a:spLocks noGrp="1"/>
          </p:cNvSpPr>
          <p:nvPr>
            <p:ph type="subTitle" idx="1" hasCustomPrompt="1"/>
          </p:nvPr>
        </p:nvSpPr>
        <p:spPr>
          <a:xfrm>
            <a:off x="540000" y="720000"/>
            <a:ext cx="4680000" cy="1774632"/>
          </a:xfrm>
          <a:prstGeom prst="rect">
            <a:avLst/>
          </a:prstGeom>
        </p:spPr>
        <p:txBody>
          <a:bodyPr lIns="0" tIns="0" rIns="0" bIns="0"/>
          <a:lstStyle>
            <a:lvl1pPr marL="0" indent="0" algn="l">
              <a:spcBef>
                <a:spcPts val="0"/>
              </a:spcBef>
              <a:buNone/>
              <a:defRPr sz="2400" b="1" i="0" baseline="0">
                <a:solidFill>
                  <a:srgbClr val="98002E"/>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a:t>Lorem </a:t>
            </a:r>
            <a:r>
              <a:rPr lang="lv-LV" err="1"/>
              <a:t>ipsum</a:t>
            </a:r>
            <a:r>
              <a:rPr lang="lv-LV"/>
              <a:t> </a:t>
            </a:r>
            <a:r>
              <a:rPr lang="lv-LV" err="1"/>
              <a:t>dolor</a:t>
            </a:r>
            <a:r>
              <a:rPr lang="lv-LV"/>
              <a:t> sit </a:t>
            </a:r>
            <a:r>
              <a:rPr lang="lv-LV" err="1"/>
              <a:t>amet</a:t>
            </a:r>
            <a:r>
              <a:rPr lang="lv-LV"/>
              <a:t> </a:t>
            </a:r>
            <a:r>
              <a:rPr lang="lv-LV" err="1"/>
              <a:t>consectetur</a:t>
            </a:r>
            <a:r>
              <a:rPr lang="lv-LV"/>
              <a:t> </a:t>
            </a:r>
            <a:r>
              <a:rPr lang="lv-LV" err="1"/>
              <a:t>adipiscing</a:t>
            </a:r>
            <a:r>
              <a:rPr lang="lv-LV"/>
              <a:t> </a:t>
            </a:r>
            <a:r>
              <a:rPr lang="lv-LV" err="1"/>
              <a:t>elit</a:t>
            </a:r>
            <a:r>
              <a:rPr lang="lv-LV"/>
              <a:t>. </a:t>
            </a:r>
            <a:r>
              <a:rPr lang="lv-LV" err="1"/>
              <a:t>Fusce</a:t>
            </a:r>
            <a:r>
              <a:rPr lang="lv-LV"/>
              <a:t> </a:t>
            </a:r>
            <a:r>
              <a:rPr lang="lv-LV" err="1"/>
              <a:t>nisi</a:t>
            </a:r>
            <a:r>
              <a:rPr lang="lv-LV"/>
              <a:t> urna, </a:t>
            </a:r>
            <a:r>
              <a:rPr lang="lv-LV" err="1"/>
              <a:t>accumsan</a:t>
            </a:r>
            <a:r>
              <a:rPr lang="lv-LV"/>
              <a:t> </a:t>
            </a:r>
            <a:r>
              <a:rPr lang="lv-LV" err="1"/>
              <a:t>id</a:t>
            </a:r>
            <a:r>
              <a:rPr lang="lv-LV"/>
              <a:t> </a:t>
            </a:r>
            <a:r>
              <a:rPr lang="lv-LV" err="1"/>
              <a:t>fringilla</a:t>
            </a:r>
            <a:r>
              <a:rPr lang="lv-LV"/>
              <a:t> </a:t>
            </a:r>
            <a:r>
              <a:rPr lang="lv-LV" err="1"/>
              <a:t>eget</a:t>
            </a:r>
            <a:r>
              <a:rPr lang="lv-LV"/>
              <a:t>, </a:t>
            </a:r>
            <a:r>
              <a:rPr lang="lv-LV" err="1"/>
              <a:t>feugiat</a:t>
            </a:r>
            <a:r>
              <a:rPr lang="lv-LV"/>
              <a:t> </a:t>
            </a:r>
            <a:r>
              <a:rPr lang="lv-LV" err="1"/>
              <a:t>at</a:t>
            </a:r>
            <a:r>
              <a:rPr lang="lv-LV"/>
              <a:t> </a:t>
            </a:r>
            <a:r>
              <a:rPr lang="lv-LV" err="1"/>
              <a:t>elit</a:t>
            </a:r>
            <a:r>
              <a:rPr lang="lv-LV"/>
              <a:t>. </a:t>
            </a:r>
          </a:p>
        </p:txBody>
      </p:sp>
      <p:sp>
        <p:nvSpPr>
          <p:cNvPr id="9" name="Attēla vietturis 2">
            <a:extLst>
              <a:ext uri="{FF2B5EF4-FFF2-40B4-BE49-F238E27FC236}">
                <a16:creationId xmlns:a16="http://schemas.microsoft.com/office/drawing/2014/main" id="{D5C74131-4D95-FB30-2A41-D09FF515BD60}"/>
              </a:ext>
            </a:extLst>
          </p:cNvPr>
          <p:cNvSpPr>
            <a:spLocks noGrp="1"/>
          </p:cNvSpPr>
          <p:nvPr>
            <p:ph type="pic" idx="10"/>
          </p:nvPr>
        </p:nvSpPr>
        <p:spPr>
          <a:xfrm>
            <a:off x="5760000" y="540000"/>
            <a:ext cx="5904258" cy="5778000"/>
          </a:xfrm>
          <a:prstGeom prst="rect">
            <a:avLst/>
          </a:prstGeom>
        </p:spPr>
        <p:txBody>
          <a:bodyPr lIns="720000" tIns="1620000" rIns="720000" bIns="0" anchor="t" anchorCtr="0"/>
          <a:lstStyle>
            <a:lvl1pPr marL="0" indent="0" algn="ctr">
              <a:buNone/>
              <a:defRPr sz="3200">
                <a:solidFill>
                  <a:schemeClr val="bg2">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a:p>
            <a:endParaRPr lang="lv-LV"/>
          </a:p>
        </p:txBody>
      </p:sp>
      <p:pic>
        <p:nvPicPr>
          <p:cNvPr id="7" name="Grafika 4">
            <a:extLst>
              <a:ext uri="{FF2B5EF4-FFF2-40B4-BE49-F238E27FC236}">
                <a16:creationId xmlns:a16="http://schemas.microsoft.com/office/drawing/2014/main" id="{8FCAFA2D-1AF2-E2FA-B01C-C00ECE844F8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40000" y="5940000"/>
            <a:ext cx="2140941" cy="648000"/>
          </a:xfrm>
          <a:prstGeom prst="rect">
            <a:avLst/>
          </a:prstGeom>
        </p:spPr>
      </p:pic>
    </p:spTree>
    <p:extLst>
      <p:ext uri="{BB962C8B-B14F-4D97-AF65-F5344CB8AC3E}">
        <p14:creationId xmlns:p14="http://schemas.microsoft.com/office/powerpoint/2010/main" val="37909721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2 Info">
    <p:bg>
      <p:bgPr>
        <a:solidFill>
          <a:schemeClr val="bg1"/>
        </a:solidFill>
        <a:effectLst/>
      </p:bgPr>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FDF59D69-BA75-F5B9-2FC0-7EE09ED6FE0D}"/>
              </a:ext>
            </a:extLst>
          </p:cNvPr>
          <p:cNvSpPr>
            <a:spLocks noGrp="1"/>
          </p:cNvSpPr>
          <p:nvPr>
            <p:ph type="ctrTitle" hasCustomPrompt="1"/>
          </p:nvPr>
        </p:nvSpPr>
        <p:spPr>
          <a:xfrm>
            <a:off x="539999" y="3240000"/>
            <a:ext cx="3600000" cy="2344916"/>
          </a:xfrm>
          <a:prstGeom prst="rect">
            <a:avLst/>
          </a:prstGeom>
        </p:spPr>
        <p:txBody>
          <a:bodyPr lIns="0" tIns="0" rIns="0" bIns="0" anchor="t" anchorCtr="0"/>
          <a:lstStyle>
            <a:lvl1pPr algn="l">
              <a:defRPr sz="1900" b="0" i="0" cap="none" baseline="0">
                <a:solidFill>
                  <a:schemeClr val="bg2">
                    <a:lumMod val="25000"/>
                  </a:schemeClr>
                </a:solidFill>
                <a:latin typeface="Arial" panose="020B0604020202020204" pitchFamily="34" charset="0"/>
                <a:cs typeface="Arial" panose="020B0604020202020204" pitchFamily="34" charset="0"/>
              </a:defRPr>
            </a:lvl1pPr>
          </a:lstStyle>
          <a:p>
            <a:r>
              <a:rPr lang="lv-LV"/>
              <a:t>Lorem </a:t>
            </a:r>
            <a:r>
              <a:rPr lang="lv-LV" err="1"/>
              <a:t>ipsum</a:t>
            </a:r>
            <a:r>
              <a:rPr lang="lv-LV"/>
              <a:t> </a:t>
            </a:r>
            <a:r>
              <a:rPr lang="lv-LV" err="1"/>
              <a:t>dolor</a:t>
            </a:r>
            <a:r>
              <a:rPr lang="lv-LV"/>
              <a:t> sit </a:t>
            </a:r>
            <a:r>
              <a:rPr lang="lv-LV" err="1"/>
              <a:t>amet</a:t>
            </a:r>
            <a:r>
              <a:rPr lang="lv-LV"/>
              <a:t>, </a:t>
            </a:r>
            <a:r>
              <a:rPr lang="lv-LV" err="1"/>
              <a:t>consectetur</a:t>
            </a:r>
            <a:r>
              <a:rPr lang="lv-LV"/>
              <a:t> </a:t>
            </a:r>
            <a:r>
              <a:rPr lang="lv-LV" err="1"/>
              <a:t>adipiscing</a:t>
            </a:r>
            <a:r>
              <a:rPr lang="lv-LV"/>
              <a:t> </a:t>
            </a:r>
            <a:r>
              <a:rPr lang="lv-LV" err="1"/>
              <a:t>elit</a:t>
            </a:r>
            <a:r>
              <a:rPr lang="lv-LV"/>
              <a:t>, </a:t>
            </a:r>
            <a:r>
              <a:rPr lang="lv-LV" err="1"/>
              <a:t>fusce</a:t>
            </a:r>
            <a:r>
              <a:rPr lang="lv-LV"/>
              <a:t> </a:t>
            </a:r>
            <a:r>
              <a:rPr lang="lv-LV" err="1"/>
              <a:t>nisi</a:t>
            </a:r>
            <a:r>
              <a:rPr lang="lv-LV"/>
              <a:t> urna </a:t>
            </a:r>
            <a:r>
              <a:rPr lang="lv-LV" err="1"/>
              <a:t>accumsan</a:t>
            </a:r>
            <a:r>
              <a:rPr lang="lv-LV"/>
              <a:t> </a:t>
            </a:r>
            <a:r>
              <a:rPr lang="lv-LV" err="1"/>
              <a:t>id</a:t>
            </a:r>
            <a:r>
              <a:rPr lang="lv-LV"/>
              <a:t> </a:t>
            </a:r>
            <a:r>
              <a:rPr lang="lv-LV" err="1"/>
              <a:t>fringilla</a:t>
            </a:r>
            <a:r>
              <a:rPr lang="lv-LV"/>
              <a:t> </a:t>
            </a:r>
            <a:r>
              <a:rPr lang="lv-LV" err="1"/>
              <a:t>eget</a:t>
            </a:r>
            <a:r>
              <a:rPr lang="lv-LV"/>
              <a:t>, </a:t>
            </a:r>
            <a:r>
              <a:rPr lang="lv-LV" err="1"/>
              <a:t>feugiat</a:t>
            </a:r>
            <a:r>
              <a:rPr lang="lv-LV"/>
              <a:t> </a:t>
            </a:r>
            <a:r>
              <a:rPr lang="lv-LV" err="1"/>
              <a:t>at</a:t>
            </a:r>
            <a:r>
              <a:rPr lang="lv-LV"/>
              <a:t> </a:t>
            </a:r>
            <a:r>
              <a:rPr lang="lv-LV" err="1"/>
              <a:t>elit</a:t>
            </a:r>
            <a:r>
              <a:rPr lang="lv-LV"/>
              <a:t>.</a:t>
            </a:r>
          </a:p>
        </p:txBody>
      </p:sp>
      <p:sp>
        <p:nvSpPr>
          <p:cNvPr id="3" name="Apakšvirsraksts 2">
            <a:extLst>
              <a:ext uri="{FF2B5EF4-FFF2-40B4-BE49-F238E27FC236}">
                <a16:creationId xmlns:a16="http://schemas.microsoft.com/office/drawing/2014/main" id="{78964A4C-D9C6-4AF5-CD10-F1E7C262DB1A}"/>
              </a:ext>
            </a:extLst>
          </p:cNvPr>
          <p:cNvSpPr>
            <a:spLocks noGrp="1"/>
          </p:cNvSpPr>
          <p:nvPr>
            <p:ph type="subTitle" idx="1" hasCustomPrompt="1"/>
          </p:nvPr>
        </p:nvSpPr>
        <p:spPr>
          <a:xfrm>
            <a:off x="540000" y="719999"/>
            <a:ext cx="3600000" cy="2192883"/>
          </a:xfrm>
          <a:prstGeom prst="rect">
            <a:avLst/>
          </a:prstGeom>
        </p:spPr>
        <p:txBody>
          <a:bodyPr lIns="0" tIns="0" rIns="0" bIns="0"/>
          <a:lstStyle>
            <a:lvl1pPr marL="0" indent="0" algn="l">
              <a:spcBef>
                <a:spcPts val="0"/>
              </a:spcBef>
              <a:buNone/>
              <a:defRPr sz="2400" b="1" i="0" baseline="0">
                <a:solidFill>
                  <a:srgbClr val="98002E"/>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a:t>Lorem </a:t>
            </a:r>
            <a:r>
              <a:rPr lang="lv-LV" err="1"/>
              <a:t>ipsum</a:t>
            </a:r>
            <a:r>
              <a:rPr lang="lv-LV"/>
              <a:t> </a:t>
            </a:r>
            <a:r>
              <a:rPr lang="lv-LV" err="1"/>
              <a:t>dolor</a:t>
            </a:r>
            <a:r>
              <a:rPr lang="lv-LV"/>
              <a:t> sit </a:t>
            </a:r>
            <a:r>
              <a:rPr lang="lv-LV" err="1"/>
              <a:t>amet</a:t>
            </a:r>
            <a:r>
              <a:rPr lang="lv-LV"/>
              <a:t> </a:t>
            </a:r>
            <a:r>
              <a:rPr lang="lv-LV" err="1"/>
              <a:t>consectetur</a:t>
            </a:r>
            <a:r>
              <a:rPr lang="lv-LV"/>
              <a:t> </a:t>
            </a:r>
            <a:r>
              <a:rPr lang="lv-LV" err="1"/>
              <a:t>adipiscing</a:t>
            </a:r>
            <a:r>
              <a:rPr lang="lv-LV"/>
              <a:t> </a:t>
            </a:r>
            <a:r>
              <a:rPr lang="lv-LV" err="1"/>
              <a:t>elit</a:t>
            </a:r>
            <a:r>
              <a:rPr lang="lv-LV"/>
              <a:t>. </a:t>
            </a:r>
            <a:r>
              <a:rPr lang="lv-LV" err="1"/>
              <a:t>Fusce</a:t>
            </a:r>
            <a:r>
              <a:rPr lang="lv-LV"/>
              <a:t> </a:t>
            </a:r>
            <a:r>
              <a:rPr lang="lv-LV" err="1"/>
              <a:t>nisi</a:t>
            </a:r>
            <a:r>
              <a:rPr lang="lv-LV"/>
              <a:t> urna, </a:t>
            </a:r>
            <a:r>
              <a:rPr lang="lv-LV" err="1"/>
              <a:t>accumsan</a:t>
            </a:r>
            <a:r>
              <a:rPr lang="lv-LV"/>
              <a:t> </a:t>
            </a:r>
            <a:r>
              <a:rPr lang="lv-LV" err="1"/>
              <a:t>id</a:t>
            </a:r>
            <a:r>
              <a:rPr lang="lv-LV"/>
              <a:t> </a:t>
            </a:r>
            <a:r>
              <a:rPr lang="lv-LV" err="1"/>
              <a:t>fringilla</a:t>
            </a:r>
            <a:r>
              <a:rPr lang="lv-LV"/>
              <a:t> </a:t>
            </a:r>
            <a:r>
              <a:rPr lang="lv-LV" err="1"/>
              <a:t>eget</a:t>
            </a:r>
            <a:r>
              <a:rPr lang="lv-LV"/>
              <a:t>, </a:t>
            </a:r>
            <a:r>
              <a:rPr lang="lv-LV" err="1"/>
              <a:t>feugiat</a:t>
            </a:r>
            <a:r>
              <a:rPr lang="lv-LV"/>
              <a:t> </a:t>
            </a:r>
            <a:r>
              <a:rPr lang="lv-LV" err="1"/>
              <a:t>at</a:t>
            </a:r>
            <a:r>
              <a:rPr lang="lv-LV"/>
              <a:t> </a:t>
            </a:r>
            <a:r>
              <a:rPr lang="lv-LV" err="1"/>
              <a:t>elit</a:t>
            </a:r>
            <a:r>
              <a:rPr lang="lv-LV"/>
              <a:t>. </a:t>
            </a:r>
          </a:p>
        </p:txBody>
      </p:sp>
      <p:pic>
        <p:nvPicPr>
          <p:cNvPr id="7" name="Picture 3">
            <a:extLst>
              <a:ext uri="{FF2B5EF4-FFF2-40B4-BE49-F238E27FC236}">
                <a16:creationId xmlns:a16="http://schemas.microsoft.com/office/drawing/2014/main" id="{4DD97671-9818-C26E-12A1-1A449F68E03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00" y="5940000"/>
            <a:ext cx="2052001" cy="648000"/>
          </a:xfrm>
          <a:prstGeom prst="rect">
            <a:avLst/>
          </a:prstGeom>
        </p:spPr>
      </p:pic>
      <p:sp>
        <p:nvSpPr>
          <p:cNvPr id="9" name="Attēla vietturis 2">
            <a:extLst>
              <a:ext uri="{FF2B5EF4-FFF2-40B4-BE49-F238E27FC236}">
                <a16:creationId xmlns:a16="http://schemas.microsoft.com/office/drawing/2014/main" id="{D5C74131-4D95-FB30-2A41-D09FF515BD60}"/>
              </a:ext>
            </a:extLst>
          </p:cNvPr>
          <p:cNvSpPr>
            <a:spLocks noGrp="1"/>
          </p:cNvSpPr>
          <p:nvPr>
            <p:ph type="pic" idx="10"/>
          </p:nvPr>
        </p:nvSpPr>
        <p:spPr>
          <a:xfrm>
            <a:off x="7667999" y="3528000"/>
            <a:ext cx="3996259" cy="2790000"/>
          </a:xfrm>
          <a:prstGeom prst="rect">
            <a:avLst/>
          </a:prstGeom>
        </p:spPr>
        <p:txBody>
          <a:bodyPr lIns="0" tIns="540000" rIns="0" bIns="0" anchor="t" anchorCtr="0"/>
          <a:lstStyle>
            <a:lvl1pPr marL="0" indent="0" algn="ctr">
              <a:buNone/>
              <a:defRPr sz="2000">
                <a:solidFill>
                  <a:schemeClr val="bg2">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a:p>
            <a:endParaRPr lang="lv-LV"/>
          </a:p>
        </p:txBody>
      </p:sp>
      <p:sp>
        <p:nvSpPr>
          <p:cNvPr id="5" name="Attēla vietturis 2">
            <a:extLst>
              <a:ext uri="{FF2B5EF4-FFF2-40B4-BE49-F238E27FC236}">
                <a16:creationId xmlns:a16="http://schemas.microsoft.com/office/drawing/2014/main" id="{30ED67CE-FD3B-B337-AEE1-5D11C0314FC4}"/>
              </a:ext>
            </a:extLst>
          </p:cNvPr>
          <p:cNvSpPr>
            <a:spLocks noGrp="1"/>
          </p:cNvSpPr>
          <p:nvPr>
            <p:ph type="pic" idx="11"/>
          </p:nvPr>
        </p:nvSpPr>
        <p:spPr>
          <a:xfrm>
            <a:off x="4679999" y="2808000"/>
            <a:ext cx="2880000" cy="3510000"/>
          </a:xfrm>
          <a:prstGeom prst="rect">
            <a:avLst/>
          </a:prstGeom>
        </p:spPr>
        <p:txBody>
          <a:bodyPr lIns="0" tIns="900000" rIns="0" bIns="0" anchor="t" anchorCtr="0"/>
          <a:lstStyle>
            <a:lvl1pPr marL="0" indent="0" algn="ctr">
              <a:buNone/>
              <a:defRPr sz="2000">
                <a:solidFill>
                  <a:schemeClr val="bg2">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a:p>
            <a:endParaRPr lang="lv-LV"/>
          </a:p>
        </p:txBody>
      </p:sp>
      <p:sp>
        <p:nvSpPr>
          <p:cNvPr id="6" name="Attēla vietturis 2">
            <a:extLst>
              <a:ext uri="{FF2B5EF4-FFF2-40B4-BE49-F238E27FC236}">
                <a16:creationId xmlns:a16="http://schemas.microsoft.com/office/drawing/2014/main" id="{FA032B04-767F-84AA-6FD6-410300CA5EE7}"/>
              </a:ext>
            </a:extLst>
          </p:cNvPr>
          <p:cNvSpPr>
            <a:spLocks noGrp="1"/>
          </p:cNvSpPr>
          <p:nvPr>
            <p:ph type="pic" idx="12"/>
          </p:nvPr>
        </p:nvSpPr>
        <p:spPr>
          <a:xfrm>
            <a:off x="4679999" y="540000"/>
            <a:ext cx="2880000" cy="2160000"/>
          </a:xfrm>
          <a:prstGeom prst="rect">
            <a:avLst/>
          </a:prstGeom>
        </p:spPr>
        <p:txBody>
          <a:bodyPr lIns="0" tIns="180000" rIns="0" bIns="0" anchor="t" anchorCtr="0"/>
          <a:lstStyle>
            <a:lvl1pPr marL="0" indent="0" algn="ctr">
              <a:buNone/>
              <a:defRPr sz="2000">
                <a:solidFill>
                  <a:schemeClr val="bg2">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a:p>
            <a:endParaRPr lang="lv-LV"/>
          </a:p>
        </p:txBody>
      </p:sp>
      <p:sp>
        <p:nvSpPr>
          <p:cNvPr id="8" name="Attēla vietturis 2">
            <a:extLst>
              <a:ext uri="{FF2B5EF4-FFF2-40B4-BE49-F238E27FC236}">
                <a16:creationId xmlns:a16="http://schemas.microsoft.com/office/drawing/2014/main" id="{C82AEADC-0219-6A67-8E8D-405184495F16}"/>
              </a:ext>
            </a:extLst>
          </p:cNvPr>
          <p:cNvSpPr>
            <a:spLocks noGrp="1"/>
          </p:cNvSpPr>
          <p:nvPr>
            <p:ph type="pic" idx="13"/>
          </p:nvPr>
        </p:nvSpPr>
        <p:spPr>
          <a:xfrm>
            <a:off x="7667999" y="540000"/>
            <a:ext cx="3996259" cy="2880000"/>
          </a:xfrm>
          <a:prstGeom prst="rect">
            <a:avLst/>
          </a:prstGeom>
        </p:spPr>
        <p:txBody>
          <a:bodyPr lIns="0" tIns="540000" rIns="0" bIns="0" anchor="t" anchorCtr="0"/>
          <a:lstStyle>
            <a:lvl1pPr marL="0" indent="0" algn="ctr">
              <a:buNone/>
              <a:defRPr sz="2000">
                <a:solidFill>
                  <a:schemeClr val="bg2">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a:p>
            <a:endParaRPr lang="lv-LV"/>
          </a:p>
        </p:txBody>
      </p:sp>
      <p:pic>
        <p:nvPicPr>
          <p:cNvPr id="11" name="Grafika 4">
            <a:extLst>
              <a:ext uri="{FF2B5EF4-FFF2-40B4-BE49-F238E27FC236}">
                <a16:creationId xmlns:a16="http://schemas.microsoft.com/office/drawing/2014/main" id="{A203E446-5EB1-2C6F-1546-4403BB04A36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40000" y="5940000"/>
            <a:ext cx="2140941" cy="648000"/>
          </a:xfrm>
          <a:prstGeom prst="rect">
            <a:avLst/>
          </a:prstGeom>
        </p:spPr>
      </p:pic>
    </p:spTree>
    <p:extLst>
      <p:ext uri="{BB962C8B-B14F-4D97-AF65-F5344CB8AC3E}">
        <p14:creationId xmlns:p14="http://schemas.microsoft.com/office/powerpoint/2010/main" val="32883895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3 Info">
    <p:bg>
      <p:bgPr>
        <a:solidFill>
          <a:schemeClr val="bg1"/>
        </a:solidFill>
        <a:effectLst/>
      </p:bgPr>
    </p:bg>
    <p:spTree>
      <p:nvGrpSpPr>
        <p:cNvPr id="1" name=""/>
        <p:cNvGrpSpPr/>
        <p:nvPr/>
      </p:nvGrpSpPr>
      <p:grpSpPr>
        <a:xfrm>
          <a:off x="0" y="0"/>
          <a:ext cx="0" cy="0"/>
          <a:chOff x="0" y="0"/>
          <a:chExt cx="0" cy="0"/>
        </a:xfrm>
      </p:grpSpPr>
      <p:sp>
        <p:nvSpPr>
          <p:cNvPr id="27" name="Taisnstūris 26">
            <a:extLst>
              <a:ext uri="{FF2B5EF4-FFF2-40B4-BE49-F238E27FC236}">
                <a16:creationId xmlns:a16="http://schemas.microsoft.com/office/drawing/2014/main" id="{3B0A0E04-E27B-CE17-E19E-BBB0F0AC5C24}"/>
              </a:ext>
            </a:extLst>
          </p:cNvPr>
          <p:cNvSpPr/>
          <p:nvPr userDrawn="1"/>
        </p:nvSpPr>
        <p:spPr>
          <a:xfrm>
            <a:off x="4679999" y="3527998"/>
            <a:ext cx="3240000" cy="2790002"/>
          </a:xfrm>
          <a:prstGeom prst="rect">
            <a:avLst/>
          </a:prstGeom>
          <a:solidFill>
            <a:srgbClr val="9800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0" name="Teksta vietturis 19">
            <a:extLst>
              <a:ext uri="{FF2B5EF4-FFF2-40B4-BE49-F238E27FC236}">
                <a16:creationId xmlns:a16="http://schemas.microsoft.com/office/drawing/2014/main" id="{04D31EA5-48EB-3ECA-C349-57F718127DD2}"/>
              </a:ext>
            </a:extLst>
          </p:cNvPr>
          <p:cNvSpPr>
            <a:spLocks noGrp="1"/>
          </p:cNvSpPr>
          <p:nvPr>
            <p:ph type="body" sz="quarter" idx="14" hasCustomPrompt="1"/>
          </p:nvPr>
        </p:nvSpPr>
        <p:spPr>
          <a:xfrm>
            <a:off x="5292000" y="3960000"/>
            <a:ext cx="2340000" cy="2160000"/>
          </a:xfrm>
          <a:prstGeom prst="rect">
            <a:avLst/>
          </a:prstGeom>
          <a:noFill/>
        </p:spPr>
        <p:txBody>
          <a:bodyPr lIns="0" tIns="0" rIns="0" bIns="0"/>
          <a:lstStyle>
            <a:lvl1pPr marL="0" indent="0">
              <a:buNone/>
              <a:defRPr sz="1800">
                <a:solidFill>
                  <a:schemeClr val="bg1"/>
                </a:solidFill>
                <a:latin typeface="Arial" panose="020B0604020202020204" pitchFamily="34" charset="0"/>
                <a:cs typeface="Arial" panose="020B0604020202020204" pitchFamily="34" charset="0"/>
              </a:defRPr>
            </a:lvl1pPr>
          </a:lstStyle>
          <a:p>
            <a:r>
              <a:rPr lang="lv-LV" sz="1800">
                <a:solidFill>
                  <a:schemeClr val="bg1"/>
                </a:solidFill>
              </a:rPr>
              <a:t>Lorem </a:t>
            </a:r>
            <a:r>
              <a:rPr lang="lv-LV" sz="1800" err="1">
                <a:solidFill>
                  <a:schemeClr val="bg1"/>
                </a:solidFill>
              </a:rPr>
              <a:t>ipsum</a:t>
            </a:r>
            <a:r>
              <a:rPr lang="lv-LV" sz="1800">
                <a:solidFill>
                  <a:schemeClr val="bg1"/>
                </a:solidFill>
              </a:rPr>
              <a:t> </a:t>
            </a:r>
            <a:r>
              <a:rPr lang="lv-LV" sz="1800" err="1">
                <a:solidFill>
                  <a:schemeClr val="bg1"/>
                </a:solidFill>
              </a:rPr>
              <a:t>dolor</a:t>
            </a:r>
            <a:r>
              <a:rPr lang="lv-LV" sz="1800">
                <a:solidFill>
                  <a:schemeClr val="bg1"/>
                </a:solidFill>
              </a:rPr>
              <a:t> sit </a:t>
            </a:r>
            <a:r>
              <a:rPr lang="lv-LV" sz="1800" err="1">
                <a:solidFill>
                  <a:schemeClr val="bg1"/>
                </a:solidFill>
              </a:rPr>
              <a:t>amet</a:t>
            </a:r>
            <a:r>
              <a:rPr lang="lv-LV" sz="1800">
                <a:solidFill>
                  <a:schemeClr val="bg1"/>
                </a:solidFill>
              </a:rPr>
              <a:t>, </a:t>
            </a:r>
            <a:r>
              <a:rPr lang="lv-LV" sz="1800" err="1">
                <a:solidFill>
                  <a:schemeClr val="bg1"/>
                </a:solidFill>
              </a:rPr>
              <a:t>consectetur</a:t>
            </a:r>
            <a:r>
              <a:rPr lang="lv-LV" sz="1800">
                <a:solidFill>
                  <a:schemeClr val="bg1"/>
                </a:solidFill>
              </a:rPr>
              <a:t> </a:t>
            </a:r>
            <a:r>
              <a:rPr lang="lv-LV" sz="1800" err="1">
                <a:solidFill>
                  <a:schemeClr val="bg1"/>
                </a:solidFill>
              </a:rPr>
              <a:t>adipiscing</a:t>
            </a:r>
            <a:r>
              <a:rPr lang="lv-LV" sz="1800">
                <a:solidFill>
                  <a:schemeClr val="bg1"/>
                </a:solidFill>
              </a:rPr>
              <a:t> </a:t>
            </a:r>
            <a:r>
              <a:rPr lang="lv-LV" sz="1800" err="1">
                <a:solidFill>
                  <a:schemeClr val="bg1"/>
                </a:solidFill>
              </a:rPr>
              <a:t>elit</a:t>
            </a:r>
            <a:r>
              <a:rPr lang="lv-LV" sz="1800">
                <a:solidFill>
                  <a:schemeClr val="bg1"/>
                </a:solidFill>
              </a:rPr>
              <a:t>. </a:t>
            </a:r>
            <a:r>
              <a:rPr lang="lv-LV" sz="1800" err="1">
                <a:solidFill>
                  <a:schemeClr val="bg1"/>
                </a:solidFill>
              </a:rPr>
              <a:t>Fusce</a:t>
            </a:r>
            <a:r>
              <a:rPr lang="lv-LV" sz="1800">
                <a:solidFill>
                  <a:schemeClr val="bg1"/>
                </a:solidFill>
              </a:rPr>
              <a:t> </a:t>
            </a:r>
            <a:r>
              <a:rPr lang="lv-LV" sz="1800" err="1">
                <a:solidFill>
                  <a:schemeClr val="bg1"/>
                </a:solidFill>
              </a:rPr>
              <a:t>nisi</a:t>
            </a:r>
            <a:r>
              <a:rPr lang="lv-LV" sz="1800">
                <a:solidFill>
                  <a:schemeClr val="bg1"/>
                </a:solidFill>
              </a:rPr>
              <a:t> urna </a:t>
            </a:r>
            <a:r>
              <a:rPr lang="lv-LV" sz="1800" err="1">
                <a:solidFill>
                  <a:schemeClr val="bg1"/>
                </a:solidFill>
              </a:rPr>
              <a:t>accumsan</a:t>
            </a:r>
            <a:r>
              <a:rPr lang="lv-LV" sz="1800">
                <a:solidFill>
                  <a:schemeClr val="bg1"/>
                </a:solidFill>
              </a:rPr>
              <a:t> </a:t>
            </a:r>
            <a:r>
              <a:rPr lang="lv-LV" sz="1800" err="1">
                <a:solidFill>
                  <a:schemeClr val="bg1"/>
                </a:solidFill>
              </a:rPr>
              <a:t>id</a:t>
            </a:r>
            <a:r>
              <a:rPr lang="lv-LV" sz="1800">
                <a:solidFill>
                  <a:schemeClr val="bg1"/>
                </a:solidFill>
              </a:rPr>
              <a:t> </a:t>
            </a:r>
            <a:r>
              <a:rPr lang="lv-LV" sz="1800" err="1">
                <a:solidFill>
                  <a:schemeClr val="bg1"/>
                </a:solidFill>
              </a:rPr>
              <a:t>fringilla</a:t>
            </a:r>
            <a:r>
              <a:rPr lang="lv-LV" sz="1800">
                <a:solidFill>
                  <a:schemeClr val="bg1"/>
                </a:solidFill>
              </a:rPr>
              <a:t> </a:t>
            </a:r>
            <a:r>
              <a:rPr lang="lv-LV" sz="1800" err="1">
                <a:solidFill>
                  <a:schemeClr val="bg1"/>
                </a:solidFill>
              </a:rPr>
              <a:t>eget</a:t>
            </a:r>
            <a:r>
              <a:rPr lang="lv-LV" sz="1800">
                <a:solidFill>
                  <a:schemeClr val="bg1"/>
                </a:solidFill>
              </a:rPr>
              <a:t>, </a:t>
            </a:r>
            <a:r>
              <a:rPr lang="lv-LV" sz="1800" err="1">
                <a:solidFill>
                  <a:schemeClr val="bg1"/>
                </a:solidFill>
              </a:rPr>
              <a:t>feugiat</a:t>
            </a:r>
            <a:r>
              <a:rPr lang="lv-LV" sz="1800">
                <a:solidFill>
                  <a:schemeClr val="bg1"/>
                </a:solidFill>
              </a:rPr>
              <a:t> </a:t>
            </a:r>
            <a:r>
              <a:rPr lang="lv-LV" sz="1800" err="1">
                <a:solidFill>
                  <a:schemeClr val="bg1"/>
                </a:solidFill>
              </a:rPr>
              <a:t>at</a:t>
            </a:r>
            <a:r>
              <a:rPr lang="lv-LV" sz="1800">
                <a:solidFill>
                  <a:schemeClr val="bg1"/>
                </a:solidFill>
              </a:rPr>
              <a:t> </a:t>
            </a:r>
            <a:r>
              <a:rPr lang="lv-LV" sz="1800" err="1">
                <a:solidFill>
                  <a:schemeClr val="bg1"/>
                </a:solidFill>
              </a:rPr>
              <a:t>elit</a:t>
            </a:r>
            <a:r>
              <a:rPr lang="lv-LV" sz="1800">
                <a:solidFill>
                  <a:schemeClr val="bg1"/>
                </a:solidFill>
              </a:rPr>
              <a:t>.</a:t>
            </a:r>
          </a:p>
        </p:txBody>
      </p:sp>
      <p:sp>
        <p:nvSpPr>
          <p:cNvPr id="2" name="Virsraksts 1">
            <a:extLst>
              <a:ext uri="{FF2B5EF4-FFF2-40B4-BE49-F238E27FC236}">
                <a16:creationId xmlns:a16="http://schemas.microsoft.com/office/drawing/2014/main" id="{FDF59D69-BA75-F5B9-2FC0-7EE09ED6FE0D}"/>
              </a:ext>
            </a:extLst>
          </p:cNvPr>
          <p:cNvSpPr>
            <a:spLocks noGrp="1"/>
          </p:cNvSpPr>
          <p:nvPr>
            <p:ph type="ctrTitle" hasCustomPrompt="1"/>
          </p:nvPr>
        </p:nvSpPr>
        <p:spPr>
          <a:xfrm>
            <a:off x="539999" y="3240000"/>
            <a:ext cx="3600000" cy="2344916"/>
          </a:xfrm>
          <a:prstGeom prst="rect">
            <a:avLst/>
          </a:prstGeom>
        </p:spPr>
        <p:txBody>
          <a:bodyPr lIns="0" tIns="0" rIns="0" bIns="0" anchor="t" anchorCtr="0"/>
          <a:lstStyle>
            <a:lvl1pPr algn="l">
              <a:defRPr sz="1900" b="0" i="0" cap="none" baseline="0">
                <a:solidFill>
                  <a:schemeClr val="bg2">
                    <a:lumMod val="25000"/>
                  </a:schemeClr>
                </a:solidFill>
                <a:latin typeface="Arial" panose="020B0604020202020204" pitchFamily="34" charset="0"/>
                <a:cs typeface="Arial" panose="020B0604020202020204" pitchFamily="34" charset="0"/>
              </a:defRPr>
            </a:lvl1pPr>
          </a:lstStyle>
          <a:p>
            <a:r>
              <a:rPr lang="lv-LV"/>
              <a:t>Lorem </a:t>
            </a:r>
            <a:r>
              <a:rPr lang="lv-LV" err="1"/>
              <a:t>ipsum</a:t>
            </a:r>
            <a:r>
              <a:rPr lang="lv-LV"/>
              <a:t> </a:t>
            </a:r>
            <a:r>
              <a:rPr lang="lv-LV" err="1"/>
              <a:t>dolor</a:t>
            </a:r>
            <a:r>
              <a:rPr lang="lv-LV"/>
              <a:t> sit </a:t>
            </a:r>
            <a:r>
              <a:rPr lang="lv-LV" err="1"/>
              <a:t>amet</a:t>
            </a:r>
            <a:r>
              <a:rPr lang="lv-LV"/>
              <a:t>, </a:t>
            </a:r>
            <a:r>
              <a:rPr lang="lv-LV" err="1"/>
              <a:t>consectetur</a:t>
            </a:r>
            <a:r>
              <a:rPr lang="lv-LV"/>
              <a:t> </a:t>
            </a:r>
            <a:r>
              <a:rPr lang="lv-LV" err="1"/>
              <a:t>adipiscing</a:t>
            </a:r>
            <a:r>
              <a:rPr lang="lv-LV"/>
              <a:t> </a:t>
            </a:r>
            <a:r>
              <a:rPr lang="lv-LV" err="1"/>
              <a:t>elit</a:t>
            </a:r>
            <a:r>
              <a:rPr lang="lv-LV"/>
              <a:t>, </a:t>
            </a:r>
            <a:r>
              <a:rPr lang="lv-LV" err="1"/>
              <a:t>fusce</a:t>
            </a:r>
            <a:r>
              <a:rPr lang="lv-LV"/>
              <a:t> </a:t>
            </a:r>
            <a:r>
              <a:rPr lang="lv-LV" err="1"/>
              <a:t>nisi</a:t>
            </a:r>
            <a:r>
              <a:rPr lang="lv-LV"/>
              <a:t> urna </a:t>
            </a:r>
            <a:r>
              <a:rPr lang="lv-LV" err="1"/>
              <a:t>accumsan</a:t>
            </a:r>
            <a:r>
              <a:rPr lang="lv-LV"/>
              <a:t> </a:t>
            </a:r>
            <a:r>
              <a:rPr lang="lv-LV" err="1"/>
              <a:t>id</a:t>
            </a:r>
            <a:r>
              <a:rPr lang="lv-LV"/>
              <a:t> </a:t>
            </a:r>
            <a:r>
              <a:rPr lang="lv-LV" err="1"/>
              <a:t>fringilla</a:t>
            </a:r>
            <a:r>
              <a:rPr lang="lv-LV"/>
              <a:t> </a:t>
            </a:r>
            <a:r>
              <a:rPr lang="lv-LV" err="1"/>
              <a:t>eget</a:t>
            </a:r>
            <a:r>
              <a:rPr lang="lv-LV"/>
              <a:t>, </a:t>
            </a:r>
            <a:r>
              <a:rPr lang="lv-LV" err="1"/>
              <a:t>feugiat</a:t>
            </a:r>
            <a:r>
              <a:rPr lang="lv-LV"/>
              <a:t> </a:t>
            </a:r>
            <a:r>
              <a:rPr lang="lv-LV" err="1"/>
              <a:t>at</a:t>
            </a:r>
            <a:r>
              <a:rPr lang="lv-LV"/>
              <a:t> </a:t>
            </a:r>
            <a:r>
              <a:rPr lang="lv-LV" err="1"/>
              <a:t>elit</a:t>
            </a:r>
            <a:r>
              <a:rPr lang="lv-LV"/>
              <a:t>.</a:t>
            </a:r>
          </a:p>
        </p:txBody>
      </p:sp>
      <p:sp>
        <p:nvSpPr>
          <p:cNvPr id="3" name="Apakšvirsraksts 2">
            <a:extLst>
              <a:ext uri="{FF2B5EF4-FFF2-40B4-BE49-F238E27FC236}">
                <a16:creationId xmlns:a16="http://schemas.microsoft.com/office/drawing/2014/main" id="{78964A4C-D9C6-4AF5-CD10-F1E7C262DB1A}"/>
              </a:ext>
            </a:extLst>
          </p:cNvPr>
          <p:cNvSpPr>
            <a:spLocks noGrp="1"/>
          </p:cNvSpPr>
          <p:nvPr>
            <p:ph type="subTitle" idx="1" hasCustomPrompt="1"/>
          </p:nvPr>
        </p:nvSpPr>
        <p:spPr>
          <a:xfrm>
            <a:off x="540000" y="719999"/>
            <a:ext cx="3600000" cy="2192883"/>
          </a:xfrm>
          <a:prstGeom prst="rect">
            <a:avLst/>
          </a:prstGeom>
        </p:spPr>
        <p:txBody>
          <a:bodyPr lIns="0" tIns="0" rIns="0" bIns="0"/>
          <a:lstStyle>
            <a:lvl1pPr marL="0" indent="0" algn="l">
              <a:spcBef>
                <a:spcPts val="0"/>
              </a:spcBef>
              <a:buNone/>
              <a:defRPr sz="2400" b="1" i="0" baseline="0">
                <a:solidFill>
                  <a:srgbClr val="98002E"/>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a:t>Lorem </a:t>
            </a:r>
            <a:r>
              <a:rPr lang="lv-LV" err="1"/>
              <a:t>ipsum</a:t>
            </a:r>
            <a:r>
              <a:rPr lang="lv-LV"/>
              <a:t> </a:t>
            </a:r>
            <a:r>
              <a:rPr lang="lv-LV" err="1"/>
              <a:t>dolor</a:t>
            </a:r>
            <a:r>
              <a:rPr lang="lv-LV"/>
              <a:t> sit </a:t>
            </a:r>
            <a:r>
              <a:rPr lang="lv-LV" err="1"/>
              <a:t>amet</a:t>
            </a:r>
            <a:r>
              <a:rPr lang="lv-LV"/>
              <a:t> </a:t>
            </a:r>
            <a:r>
              <a:rPr lang="lv-LV" err="1"/>
              <a:t>consectetur</a:t>
            </a:r>
            <a:r>
              <a:rPr lang="lv-LV"/>
              <a:t> </a:t>
            </a:r>
            <a:r>
              <a:rPr lang="lv-LV" err="1"/>
              <a:t>adipiscing</a:t>
            </a:r>
            <a:r>
              <a:rPr lang="lv-LV"/>
              <a:t> </a:t>
            </a:r>
            <a:r>
              <a:rPr lang="lv-LV" err="1"/>
              <a:t>elit</a:t>
            </a:r>
            <a:r>
              <a:rPr lang="lv-LV"/>
              <a:t>. </a:t>
            </a:r>
            <a:r>
              <a:rPr lang="lv-LV" err="1"/>
              <a:t>Fusce</a:t>
            </a:r>
            <a:r>
              <a:rPr lang="lv-LV"/>
              <a:t> </a:t>
            </a:r>
            <a:r>
              <a:rPr lang="lv-LV" err="1"/>
              <a:t>nisi</a:t>
            </a:r>
            <a:r>
              <a:rPr lang="lv-LV"/>
              <a:t> urna, </a:t>
            </a:r>
            <a:r>
              <a:rPr lang="lv-LV" err="1"/>
              <a:t>accumsan</a:t>
            </a:r>
            <a:r>
              <a:rPr lang="lv-LV"/>
              <a:t> </a:t>
            </a:r>
            <a:r>
              <a:rPr lang="lv-LV" err="1"/>
              <a:t>id</a:t>
            </a:r>
            <a:r>
              <a:rPr lang="lv-LV"/>
              <a:t> </a:t>
            </a:r>
            <a:r>
              <a:rPr lang="lv-LV" err="1"/>
              <a:t>fringilla</a:t>
            </a:r>
            <a:r>
              <a:rPr lang="lv-LV"/>
              <a:t> </a:t>
            </a:r>
            <a:r>
              <a:rPr lang="lv-LV" err="1"/>
              <a:t>eget</a:t>
            </a:r>
            <a:r>
              <a:rPr lang="lv-LV"/>
              <a:t>, </a:t>
            </a:r>
            <a:r>
              <a:rPr lang="lv-LV" err="1"/>
              <a:t>feugiat</a:t>
            </a:r>
            <a:r>
              <a:rPr lang="lv-LV"/>
              <a:t> </a:t>
            </a:r>
            <a:r>
              <a:rPr lang="lv-LV" err="1"/>
              <a:t>at</a:t>
            </a:r>
            <a:r>
              <a:rPr lang="lv-LV"/>
              <a:t> </a:t>
            </a:r>
            <a:r>
              <a:rPr lang="lv-LV" err="1"/>
              <a:t>elit</a:t>
            </a:r>
            <a:r>
              <a:rPr lang="lv-LV"/>
              <a:t>. </a:t>
            </a:r>
          </a:p>
        </p:txBody>
      </p:sp>
      <p:pic>
        <p:nvPicPr>
          <p:cNvPr id="7" name="Picture 3">
            <a:extLst>
              <a:ext uri="{FF2B5EF4-FFF2-40B4-BE49-F238E27FC236}">
                <a16:creationId xmlns:a16="http://schemas.microsoft.com/office/drawing/2014/main" id="{4DD97671-9818-C26E-12A1-1A449F68E03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00" y="5940000"/>
            <a:ext cx="2052001" cy="648000"/>
          </a:xfrm>
          <a:prstGeom prst="rect">
            <a:avLst/>
          </a:prstGeom>
        </p:spPr>
      </p:pic>
      <p:sp>
        <p:nvSpPr>
          <p:cNvPr id="9" name="Attēla vietturis 2">
            <a:extLst>
              <a:ext uri="{FF2B5EF4-FFF2-40B4-BE49-F238E27FC236}">
                <a16:creationId xmlns:a16="http://schemas.microsoft.com/office/drawing/2014/main" id="{D5C74131-4D95-FB30-2A41-D09FF515BD60}"/>
              </a:ext>
            </a:extLst>
          </p:cNvPr>
          <p:cNvSpPr>
            <a:spLocks noGrp="1"/>
          </p:cNvSpPr>
          <p:nvPr>
            <p:ph type="pic" idx="10"/>
          </p:nvPr>
        </p:nvSpPr>
        <p:spPr>
          <a:xfrm>
            <a:off x="8027999" y="2808000"/>
            <a:ext cx="3636259" cy="3510000"/>
          </a:xfrm>
          <a:prstGeom prst="rect">
            <a:avLst/>
          </a:prstGeom>
        </p:spPr>
        <p:txBody>
          <a:bodyPr lIns="0" tIns="900000" rIns="0" bIns="0" anchor="t" anchorCtr="0"/>
          <a:lstStyle>
            <a:lvl1pPr marL="0" indent="0" algn="ctr">
              <a:buNone/>
              <a:defRPr sz="2000">
                <a:solidFill>
                  <a:schemeClr val="bg2">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a:p>
            <a:endParaRPr lang="lv-LV"/>
          </a:p>
        </p:txBody>
      </p:sp>
      <p:sp>
        <p:nvSpPr>
          <p:cNvPr id="6" name="Attēla vietturis 2">
            <a:extLst>
              <a:ext uri="{FF2B5EF4-FFF2-40B4-BE49-F238E27FC236}">
                <a16:creationId xmlns:a16="http://schemas.microsoft.com/office/drawing/2014/main" id="{FA032B04-767F-84AA-6FD6-410300CA5EE7}"/>
              </a:ext>
            </a:extLst>
          </p:cNvPr>
          <p:cNvSpPr>
            <a:spLocks noGrp="1"/>
          </p:cNvSpPr>
          <p:nvPr>
            <p:ph type="pic" idx="12"/>
          </p:nvPr>
        </p:nvSpPr>
        <p:spPr>
          <a:xfrm>
            <a:off x="4679999" y="540000"/>
            <a:ext cx="3240000" cy="2880000"/>
          </a:xfrm>
          <a:prstGeom prst="rect">
            <a:avLst/>
          </a:prstGeom>
        </p:spPr>
        <p:txBody>
          <a:bodyPr lIns="0" tIns="540000" rIns="0" bIns="0" anchor="t" anchorCtr="0"/>
          <a:lstStyle>
            <a:lvl1pPr marL="0" indent="0" algn="ctr">
              <a:buNone/>
              <a:defRPr sz="2000">
                <a:solidFill>
                  <a:schemeClr val="bg2">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a:p>
            <a:endParaRPr lang="lv-LV"/>
          </a:p>
        </p:txBody>
      </p:sp>
      <p:sp>
        <p:nvSpPr>
          <p:cNvPr id="8" name="Attēla vietturis 2">
            <a:extLst>
              <a:ext uri="{FF2B5EF4-FFF2-40B4-BE49-F238E27FC236}">
                <a16:creationId xmlns:a16="http://schemas.microsoft.com/office/drawing/2014/main" id="{C82AEADC-0219-6A67-8E8D-405184495F16}"/>
              </a:ext>
            </a:extLst>
          </p:cNvPr>
          <p:cNvSpPr>
            <a:spLocks noGrp="1"/>
          </p:cNvSpPr>
          <p:nvPr>
            <p:ph type="pic" idx="13"/>
          </p:nvPr>
        </p:nvSpPr>
        <p:spPr>
          <a:xfrm>
            <a:off x="8027999" y="540000"/>
            <a:ext cx="3636259" cy="2160000"/>
          </a:xfrm>
          <a:prstGeom prst="rect">
            <a:avLst/>
          </a:prstGeom>
        </p:spPr>
        <p:txBody>
          <a:bodyPr lIns="0" tIns="180000" rIns="0" bIns="0" anchor="t" anchorCtr="0"/>
          <a:lstStyle>
            <a:lvl1pPr marL="0" indent="0" algn="ctr">
              <a:buNone/>
              <a:defRPr sz="2000">
                <a:solidFill>
                  <a:schemeClr val="bg2">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a:p>
            <a:endParaRPr lang="lv-LV"/>
          </a:p>
        </p:txBody>
      </p:sp>
      <p:sp>
        <p:nvSpPr>
          <p:cNvPr id="4" name="Attēla vietturis 5">
            <a:extLst>
              <a:ext uri="{FF2B5EF4-FFF2-40B4-BE49-F238E27FC236}">
                <a16:creationId xmlns:a16="http://schemas.microsoft.com/office/drawing/2014/main" id="{2328707C-4C71-64D9-A165-98DBFBC1811A}"/>
              </a:ext>
            </a:extLst>
          </p:cNvPr>
          <p:cNvSpPr>
            <a:spLocks noGrp="1"/>
          </p:cNvSpPr>
          <p:nvPr>
            <p:ph type="pic" sz="quarter" idx="15"/>
          </p:nvPr>
        </p:nvSpPr>
        <p:spPr>
          <a:xfrm>
            <a:off x="540000" y="5943600"/>
            <a:ext cx="2151063" cy="633413"/>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lvl1pPr>
              <a:defRPr sz="1600">
                <a:noFill/>
                <a:latin typeface="Arial" panose="020B0604020202020204" pitchFamily="34" charset="0"/>
                <a:cs typeface="Arial" panose="020B0604020202020204" pitchFamily="34" charset="0"/>
              </a:defRPr>
            </a:lvl1pPr>
          </a:lstStyle>
          <a:p>
            <a:endParaRPr lang="lv-LV"/>
          </a:p>
        </p:txBody>
      </p:sp>
      <p:sp>
        <p:nvSpPr>
          <p:cNvPr id="11" name="Attēla vietturis 11">
            <a:extLst>
              <a:ext uri="{FF2B5EF4-FFF2-40B4-BE49-F238E27FC236}">
                <a16:creationId xmlns:a16="http://schemas.microsoft.com/office/drawing/2014/main" id="{4416BB54-8E26-0D41-C509-2FB065E4CF2C}"/>
              </a:ext>
            </a:extLst>
          </p:cNvPr>
          <p:cNvSpPr>
            <a:spLocks noGrp="1"/>
          </p:cNvSpPr>
          <p:nvPr>
            <p:ph type="pic" sz="quarter" idx="16"/>
          </p:nvPr>
        </p:nvSpPr>
        <p:spPr>
          <a:xfrm>
            <a:off x="4866768" y="3852000"/>
            <a:ext cx="268735" cy="27000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a:lstStyle>
            <a:lvl1pPr>
              <a:defRPr>
                <a:noFill/>
              </a:defRPr>
            </a:lvl1pPr>
          </a:lstStyle>
          <a:p>
            <a:endParaRPr lang="lv-LV"/>
          </a:p>
        </p:txBody>
      </p:sp>
    </p:spTree>
    <p:extLst>
      <p:ext uri="{BB962C8B-B14F-4D97-AF65-F5344CB8AC3E}">
        <p14:creationId xmlns:p14="http://schemas.microsoft.com/office/powerpoint/2010/main" val="11744678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4 Inf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Teksta vietturis 19">
            <a:extLst>
              <a:ext uri="{FF2B5EF4-FFF2-40B4-BE49-F238E27FC236}">
                <a16:creationId xmlns:a16="http://schemas.microsoft.com/office/drawing/2014/main" id="{04D31EA5-48EB-3ECA-C349-57F718127DD2}"/>
              </a:ext>
            </a:extLst>
          </p:cNvPr>
          <p:cNvSpPr>
            <a:spLocks noGrp="1"/>
          </p:cNvSpPr>
          <p:nvPr>
            <p:ph type="body" sz="quarter" idx="14" hasCustomPrompt="1"/>
          </p:nvPr>
        </p:nvSpPr>
        <p:spPr>
          <a:xfrm>
            <a:off x="6957061" y="4045725"/>
            <a:ext cx="4787264" cy="1631175"/>
          </a:xfrm>
          <a:prstGeom prst="rect">
            <a:avLst/>
          </a:prstGeom>
          <a:noFill/>
        </p:spPr>
        <p:txBody>
          <a:bodyPr lIns="0" tIns="0" rIns="0" bIns="0"/>
          <a:lstStyle>
            <a:lvl1pPr marL="0" indent="0">
              <a:buNone/>
              <a:defRPr sz="1800">
                <a:solidFill>
                  <a:schemeClr val="bg1"/>
                </a:solidFill>
                <a:latin typeface="Arial" panose="020B0604020202020204" pitchFamily="34" charset="0"/>
                <a:cs typeface="Arial" panose="020B0604020202020204" pitchFamily="34" charset="0"/>
              </a:defRPr>
            </a:lvl1pPr>
          </a:lstStyle>
          <a:p>
            <a:r>
              <a:rPr lang="lv-LV" sz="1800">
                <a:solidFill>
                  <a:schemeClr val="bg1"/>
                </a:solidFill>
              </a:rPr>
              <a:t>Lorem </a:t>
            </a:r>
            <a:r>
              <a:rPr lang="lv-LV" sz="1800" err="1">
                <a:solidFill>
                  <a:schemeClr val="bg1"/>
                </a:solidFill>
              </a:rPr>
              <a:t>ipsum</a:t>
            </a:r>
            <a:r>
              <a:rPr lang="lv-LV" sz="1800">
                <a:solidFill>
                  <a:schemeClr val="bg1"/>
                </a:solidFill>
              </a:rPr>
              <a:t> </a:t>
            </a:r>
            <a:r>
              <a:rPr lang="lv-LV" sz="1800" err="1">
                <a:solidFill>
                  <a:schemeClr val="bg1"/>
                </a:solidFill>
              </a:rPr>
              <a:t>dolor</a:t>
            </a:r>
            <a:r>
              <a:rPr lang="lv-LV" sz="1800">
                <a:solidFill>
                  <a:schemeClr val="bg1"/>
                </a:solidFill>
              </a:rPr>
              <a:t> sit </a:t>
            </a:r>
            <a:r>
              <a:rPr lang="lv-LV" sz="1800" err="1">
                <a:solidFill>
                  <a:schemeClr val="bg1"/>
                </a:solidFill>
              </a:rPr>
              <a:t>amet</a:t>
            </a:r>
            <a:r>
              <a:rPr lang="lv-LV" sz="1800">
                <a:solidFill>
                  <a:schemeClr val="bg1"/>
                </a:solidFill>
              </a:rPr>
              <a:t>, </a:t>
            </a:r>
            <a:r>
              <a:rPr lang="lv-LV" sz="1800" err="1">
                <a:solidFill>
                  <a:schemeClr val="bg1"/>
                </a:solidFill>
              </a:rPr>
              <a:t>consectetur</a:t>
            </a:r>
            <a:r>
              <a:rPr lang="lv-LV" sz="1800">
                <a:solidFill>
                  <a:schemeClr val="bg1"/>
                </a:solidFill>
              </a:rPr>
              <a:t> </a:t>
            </a:r>
            <a:r>
              <a:rPr lang="lv-LV" sz="1800" err="1">
                <a:solidFill>
                  <a:schemeClr val="bg1"/>
                </a:solidFill>
              </a:rPr>
              <a:t>adipiscing</a:t>
            </a:r>
            <a:r>
              <a:rPr lang="lv-LV" sz="1800">
                <a:solidFill>
                  <a:schemeClr val="bg1"/>
                </a:solidFill>
              </a:rPr>
              <a:t> </a:t>
            </a:r>
            <a:r>
              <a:rPr lang="lv-LV" sz="1800" err="1">
                <a:solidFill>
                  <a:schemeClr val="bg1"/>
                </a:solidFill>
              </a:rPr>
              <a:t>elit</a:t>
            </a:r>
            <a:r>
              <a:rPr lang="lv-LV" sz="1800">
                <a:solidFill>
                  <a:schemeClr val="bg1"/>
                </a:solidFill>
              </a:rPr>
              <a:t>. </a:t>
            </a:r>
            <a:r>
              <a:rPr lang="lv-LV" sz="1800" err="1">
                <a:solidFill>
                  <a:schemeClr val="bg1"/>
                </a:solidFill>
              </a:rPr>
              <a:t>Fusce</a:t>
            </a:r>
            <a:r>
              <a:rPr lang="lv-LV" sz="1800">
                <a:solidFill>
                  <a:schemeClr val="bg1"/>
                </a:solidFill>
              </a:rPr>
              <a:t> </a:t>
            </a:r>
            <a:r>
              <a:rPr lang="lv-LV" sz="1800" err="1">
                <a:solidFill>
                  <a:schemeClr val="bg1"/>
                </a:solidFill>
              </a:rPr>
              <a:t>nisi</a:t>
            </a:r>
            <a:r>
              <a:rPr lang="lv-LV" sz="1800">
                <a:solidFill>
                  <a:schemeClr val="bg1"/>
                </a:solidFill>
              </a:rPr>
              <a:t> urna </a:t>
            </a:r>
            <a:r>
              <a:rPr lang="lv-LV" sz="1800" err="1">
                <a:solidFill>
                  <a:schemeClr val="bg1"/>
                </a:solidFill>
              </a:rPr>
              <a:t>accumsan</a:t>
            </a:r>
            <a:r>
              <a:rPr lang="lv-LV" sz="1800">
                <a:solidFill>
                  <a:schemeClr val="bg1"/>
                </a:solidFill>
              </a:rPr>
              <a:t> </a:t>
            </a:r>
            <a:r>
              <a:rPr lang="lv-LV" sz="1800" err="1">
                <a:solidFill>
                  <a:schemeClr val="bg1"/>
                </a:solidFill>
              </a:rPr>
              <a:t>id</a:t>
            </a:r>
            <a:r>
              <a:rPr lang="lv-LV" sz="1800">
                <a:solidFill>
                  <a:schemeClr val="bg1"/>
                </a:solidFill>
              </a:rPr>
              <a:t> </a:t>
            </a:r>
            <a:r>
              <a:rPr lang="lv-LV" sz="1800" err="1">
                <a:solidFill>
                  <a:schemeClr val="bg1"/>
                </a:solidFill>
              </a:rPr>
              <a:t>fringilla</a:t>
            </a:r>
            <a:r>
              <a:rPr lang="lv-LV" sz="1800">
                <a:solidFill>
                  <a:schemeClr val="bg1"/>
                </a:solidFill>
              </a:rPr>
              <a:t> </a:t>
            </a:r>
            <a:r>
              <a:rPr lang="lv-LV" sz="1800" err="1">
                <a:solidFill>
                  <a:schemeClr val="bg1"/>
                </a:solidFill>
              </a:rPr>
              <a:t>eget</a:t>
            </a:r>
            <a:r>
              <a:rPr lang="lv-LV" sz="1800">
                <a:solidFill>
                  <a:schemeClr val="bg1"/>
                </a:solidFill>
              </a:rPr>
              <a:t>, </a:t>
            </a:r>
            <a:r>
              <a:rPr lang="lv-LV" sz="1800" err="1">
                <a:solidFill>
                  <a:schemeClr val="bg1"/>
                </a:solidFill>
              </a:rPr>
              <a:t>feugiat</a:t>
            </a:r>
            <a:r>
              <a:rPr lang="lv-LV" sz="1800">
                <a:solidFill>
                  <a:schemeClr val="bg1"/>
                </a:solidFill>
              </a:rPr>
              <a:t> </a:t>
            </a:r>
            <a:r>
              <a:rPr lang="lv-LV" sz="1800" err="1">
                <a:solidFill>
                  <a:schemeClr val="bg1"/>
                </a:solidFill>
              </a:rPr>
              <a:t>at</a:t>
            </a:r>
            <a:r>
              <a:rPr lang="lv-LV" sz="1800">
                <a:solidFill>
                  <a:schemeClr val="bg1"/>
                </a:solidFill>
              </a:rPr>
              <a:t> </a:t>
            </a:r>
            <a:r>
              <a:rPr lang="lv-LV" sz="1800" err="1">
                <a:solidFill>
                  <a:schemeClr val="bg1"/>
                </a:solidFill>
              </a:rPr>
              <a:t>elit</a:t>
            </a:r>
            <a:r>
              <a:rPr lang="lv-LV" sz="1800">
                <a:solidFill>
                  <a:schemeClr val="bg1"/>
                </a:solidFill>
              </a:rPr>
              <a:t>.</a:t>
            </a:r>
          </a:p>
        </p:txBody>
      </p:sp>
      <p:sp>
        <p:nvSpPr>
          <p:cNvPr id="2" name="Virsraksts 1">
            <a:extLst>
              <a:ext uri="{FF2B5EF4-FFF2-40B4-BE49-F238E27FC236}">
                <a16:creationId xmlns:a16="http://schemas.microsoft.com/office/drawing/2014/main" id="{FDF59D69-BA75-F5B9-2FC0-7EE09ED6FE0D}"/>
              </a:ext>
            </a:extLst>
          </p:cNvPr>
          <p:cNvSpPr>
            <a:spLocks noGrp="1"/>
          </p:cNvSpPr>
          <p:nvPr>
            <p:ph type="ctrTitle" hasCustomPrompt="1"/>
          </p:nvPr>
        </p:nvSpPr>
        <p:spPr>
          <a:xfrm>
            <a:off x="539998" y="4045725"/>
            <a:ext cx="4336801" cy="1631175"/>
          </a:xfrm>
          <a:prstGeom prst="rect">
            <a:avLst/>
          </a:prstGeom>
        </p:spPr>
        <p:txBody>
          <a:bodyPr lIns="0" tIns="0" rIns="0" bIns="0" anchor="t" anchorCtr="0"/>
          <a:lstStyle>
            <a:lvl1pPr algn="l">
              <a:defRPr sz="1900" b="0" i="0" cap="none" baseline="0">
                <a:solidFill>
                  <a:schemeClr val="bg2">
                    <a:lumMod val="25000"/>
                  </a:schemeClr>
                </a:solidFill>
                <a:latin typeface="Arial" panose="020B0604020202020204" pitchFamily="34" charset="0"/>
                <a:cs typeface="Arial" panose="020B0604020202020204" pitchFamily="34" charset="0"/>
              </a:defRPr>
            </a:lvl1pPr>
          </a:lstStyle>
          <a:p>
            <a:r>
              <a:rPr lang="lv-LV"/>
              <a:t>Lorem </a:t>
            </a:r>
            <a:r>
              <a:rPr lang="lv-LV" err="1"/>
              <a:t>ipsum</a:t>
            </a:r>
            <a:r>
              <a:rPr lang="lv-LV"/>
              <a:t> </a:t>
            </a:r>
            <a:r>
              <a:rPr lang="lv-LV" err="1"/>
              <a:t>dolor</a:t>
            </a:r>
            <a:r>
              <a:rPr lang="lv-LV"/>
              <a:t> sit </a:t>
            </a:r>
            <a:r>
              <a:rPr lang="lv-LV" err="1"/>
              <a:t>amet</a:t>
            </a:r>
            <a:r>
              <a:rPr lang="lv-LV"/>
              <a:t>, </a:t>
            </a:r>
            <a:r>
              <a:rPr lang="lv-LV" err="1"/>
              <a:t>consectetur</a:t>
            </a:r>
            <a:r>
              <a:rPr lang="lv-LV"/>
              <a:t> </a:t>
            </a:r>
            <a:r>
              <a:rPr lang="lv-LV" err="1"/>
              <a:t>adipiscing</a:t>
            </a:r>
            <a:r>
              <a:rPr lang="lv-LV"/>
              <a:t> </a:t>
            </a:r>
            <a:r>
              <a:rPr lang="lv-LV" err="1"/>
              <a:t>elit</a:t>
            </a:r>
            <a:r>
              <a:rPr lang="lv-LV"/>
              <a:t>, </a:t>
            </a:r>
            <a:r>
              <a:rPr lang="lv-LV" err="1"/>
              <a:t>fusce</a:t>
            </a:r>
            <a:r>
              <a:rPr lang="lv-LV"/>
              <a:t> </a:t>
            </a:r>
            <a:r>
              <a:rPr lang="lv-LV" err="1"/>
              <a:t>nisi</a:t>
            </a:r>
            <a:r>
              <a:rPr lang="lv-LV"/>
              <a:t> urna </a:t>
            </a:r>
            <a:r>
              <a:rPr lang="lv-LV" err="1"/>
              <a:t>accumsan</a:t>
            </a:r>
            <a:r>
              <a:rPr lang="lv-LV"/>
              <a:t> </a:t>
            </a:r>
            <a:r>
              <a:rPr lang="lv-LV" err="1"/>
              <a:t>id</a:t>
            </a:r>
            <a:r>
              <a:rPr lang="lv-LV"/>
              <a:t> </a:t>
            </a:r>
            <a:r>
              <a:rPr lang="lv-LV" err="1"/>
              <a:t>fringilla</a:t>
            </a:r>
            <a:r>
              <a:rPr lang="lv-LV"/>
              <a:t> </a:t>
            </a:r>
            <a:r>
              <a:rPr lang="lv-LV" err="1"/>
              <a:t>eget</a:t>
            </a:r>
            <a:r>
              <a:rPr lang="lv-LV"/>
              <a:t>, </a:t>
            </a:r>
            <a:r>
              <a:rPr lang="lv-LV" err="1"/>
              <a:t>feugiat</a:t>
            </a:r>
            <a:r>
              <a:rPr lang="lv-LV"/>
              <a:t> </a:t>
            </a:r>
            <a:r>
              <a:rPr lang="lv-LV" err="1"/>
              <a:t>at</a:t>
            </a:r>
            <a:r>
              <a:rPr lang="lv-LV"/>
              <a:t> </a:t>
            </a:r>
            <a:r>
              <a:rPr lang="lv-LV" err="1"/>
              <a:t>elit</a:t>
            </a:r>
            <a:r>
              <a:rPr lang="lv-LV"/>
              <a:t>.</a:t>
            </a:r>
          </a:p>
        </p:txBody>
      </p:sp>
      <p:sp>
        <p:nvSpPr>
          <p:cNvPr id="3" name="Apakšvirsraksts 2">
            <a:extLst>
              <a:ext uri="{FF2B5EF4-FFF2-40B4-BE49-F238E27FC236}">
                <a16:creationId xmlns:a16="http://schemas.microsoft.com/office/drawing/2014/main" id="{78964A4C-D9C6-4AF5-CD10-F1E7C262DB1A}"/>
              </a:ext>
            </a:extLst>
          </p:cNvPr>
          <p:cNvSpPr>
            <a:spLocks noGrp="1"/>
          </p:cNvSpPr>
          <p:nvPr>
            <p:ph type="subTitle" idx="1" hasCustomPrompt="1"/>
          </p:nvPr>
        </p:nvSpPr>
        <p:spPr>
          <a:xfrm>
            <a:off x="540000" y="719999"/>
            <a:ext cx="3600000" cy="2192883"/>
          </a:xfrm>
          <a:prstGeom prst="rect">
            <a:avLst/>
          </a:prstGeom>
        </p:spPr>
        <p:txBody>
          <a:bodyPr lIns="0" tIns="0" rIns="0" bIns="0"/>
          <a:lstStyle>
            <a:lvl1pPr marL="0" indent="0" algn="l">
              <a:spcBef>
                <a:spcPts val="0"/>
              </a:spcBef>
              <a:buNone/>
              <a:defRPr sz="2400" b="1" i="0" cap="all" baseline="0">
                <a:solidFill>
                  <a:srgbClr val="98002E"/>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err="1"/>
              <a:t>Fusce</a:t>
            </a:r>
            <a:r>
              <a:rPr lang="lv-LV"/>
              <a:t> </a:t>
            </a:r>
            <a:r>
              <a:rPr lang="lv-LV" err="1"/>
              <a:t>nisi</a:t>
            </a:r>
            <a:r>
              <a:rPr lang="lv-LV"/>
              <a:t> urna, </a:t>
            </a:r>
            <a:r>
              <a:rPr lang="lv-LV" err="1"/>
              <a:t>accumsan</a:t>
            </a:r>
            <a:r>
              <a:rPr lang="lv-LV"/>
              <a:t> </a:t>
            </a:r>
            <a:r>
              <a:rPr lang="lv-LV" err="1"/>
              <a:t>id</a:t>
            </a:r>
            <a:r>
              <a:rPr lang="lv-LV"/>
              <a:t> </a:t>
            </a:r>
            <a:r>
              <a:rPr lang="lv-LV" err="1"/>
              <a:t>fringilla</a:t>
            </a:r>
            <a:r>
              <a:rPr lang="lv-LV"/>
              <a:t> </a:t>
            </a:r>
            <a:r>
              <a:rPr lang="lv-LV" err="1"/>
              <a:t>eget</a:t>
            </a:r>
            <a:r>
              <a:rPr lang="lv-LV"/>
              <a:t>, </a:t>
            </a:r>
            <a:r>
              <a:rPr lang="lv-LV" err="1"/>
              <a:t>feugiat</a:t>
            </a:r>
            <a:r>
              <a:rPr lang="lv-LV"/>
              <a:t> </a:t>
            </a:r>
            <a:r>
              <a:rPr lang="lv-LV" err="1"/>
              <a:t>at</a:t>
            </a:r>
            <a:r>
              <a:rPr lang="lv-LV"/>
              <a:t> </a:t>
            </a:r>
            <a:r>
              <a:rPr lang="lv-LV" err="1"/>
              <a:t>elit</a:t>
            </a:r>
            <a:r>
              <a:rPr lang="lv-LV"/>
              <a:t>. </a:t>
            </a:r>
          </a:p>
        </p:txBody>
      </p:sp>
      <p:pic>
        <p:nvPicPr>
          <p:cNvPr id="7" name="Picture 3">
            <a:extLst>
              <a:ext uri="{FF2B5EF4-FFF2-40B4-BE49-F238E27FC236}">
                <a16:creationId xmlns:a16="http://schemas.microsoft.com/office/drawing/2014/main" id="{4DD97671-9818-C26E-12A1-1A449F68E03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40000" y="5940000"/>
            <a:ext cx="2052001" cy="648000"/>
          </a:xfrm>
          <a:prstGeom prst="rect">
            <a:avLst/>
          </a:prstGeom>
        </p:spPr>
      </p:pic>
      <p:sp>
        <p:nvSpPr>
          <p:cNvPr id="8" name="Attēla vietturis 2">
            <a:extLst>
              <a:ext uri="{FF2B5EF4-FFF2-40B4-BE49-F238E27FC236}">
                <a16:creationId xmlns:a16="http://schemas.microsoft.com/office/drawing/2014/main" id="{C82AEADC-0219-6A67-8E8D-405184495F16}"/>
              </a:ext>
            </a:extLst>
          </p:cNvPr>
          <p:cNvSpPr>
            <a:spLocks noGrp="1"/>
          </p:cNvSpPr>
          <p:nvPr>
            <p:ph type="pic" idx="13"/>
          </p:nvPr>
        </p:nvSpPr>
        <p:spPr>
          <a:xfrm>
            <a:off x="6067426" y="0"/>
            <a:ext cx="6124574" cy="3412331"/>
          </a:xfrm>
          <a:prstGeom prst="rect">
            <a:avLst/>
          </a:prstGeom>
        </p:spPr>
        <p:txBody>
          <a:bodyPr lIns="0" tIns="900000" rIns="0" bIns="0" anchor="t" anchorCtr="0"/>
          <a:lstStyle>
            <a:lvl1pPr marL="0" indent="0" algn="ctr">
              <a:buNone/>
              <a:defRPr sz="2000">
                <a:solidFill>
                  <a:schemeClr val="bg2">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a:p>
            <a:endParaRPr lang="lv-LV"/>
          </a:p>
        </p:txBody>
      </p:sp>
      <p:sp>
        <p:nvSpPr>
          <p:cNvPr id="4" name="Attēla vietturis 5">
            <a:extLst>
              <a:ext uri="{FF2B5EF4-FFF2-40B4-BE49-F238E27FC236}">
                <a16:creationId xmlns:a16="http://schemas.microsoft.com/office/drawing/2014/main" id="{2328707C-4C71-64D9-A165-98DBFBC1811A}"/>
              </a:ext>
            </a:extLst>
          </p:cNvPr>
          <p:cNvSpPr>
            <a:spLocks noGrp="1"/>
          </p:cNvSpPr>
          <p:nvPr>
            <p:ph type="pic" sz="quarter" idx="15"/>
          </p:nvPr>
        </p:nvSpPr>
        <p:spPr>
          <a:xfrm>
            <a:off x="540000" y="5943600"/>
            <a:ext cx="2151063" cy="633413"/>
          </a:xfrm>
          <a:prstGeom prst="rect">
            <a:avLst/>
          </a:prstGeom>
          <a:blipFill>
            <a:blip r:embed="rId4" cstate="screen">
              <a:extLst>
                <a:ext uri="{28A0092B-C50C-407E-A947-70E740481C1C}">
                  <a14:useLocalDpi xmlns:a14="http://schemas.microsoft.com/office/drawing/2010/main"/>
                </a:ext>
              </a:extLst>
            </a:blip>
            <a:stretch>
              <a:fillRect/>
            </a:stretch>
          </a:blipFill>
        </p:spPr>
        <p:txBody>
          <a:bodyPr/>
          <a:lstStyle>
            <a:lvl1pPr>
              <a:defRPr sz="1600">
                <a:noFill/>
                <a:latin typeface="Arial" panose="020B0604020202020204" pitchFamily="34" charset="0"/>
                <a:cs typeface="Arial" panose="020B0604020202020204" pitchFamily="34" charset="0"/>
              </a:defRPr>
            </a:lvl1pPr>
          </a:lstStyle>
          <a:p>
            <a:endParaRPr lang="lv-LV"/>
          </a:p>
        </p:txBody>
      </p:sp>
      <p:sp>
        <p:nvSpPr>
          <p:cNvPr id="11" name="Attēla vietturis 11">
            <a:extLst>
              <a:ext uri="{FF2B5EF4-FFF2-40B4-BE49-F238E27FC236}">
                <a16:creationId xmlns:a16="http://schemas.microsoft.com/office/drawing/2014/main" id="{4416BB54-8E26-0D41-C509-2FB065E4CF2C}"/>
              </a:ext>
            </a:extLst>
          </p:cNvPr>
          <p:cNvSpPr>
            <a:spLocks noGrp="1"/>
          </p:cNvSpPr>
          <p:nvPr>
            <p:ph type="pic" sz="quarter" idx="16"/>
          </p:nvPr>
        </p:nvSpPr>
        <p:spPr>
          <a:xfrm>
            <a:off x="6531829" y="3937725"/>
            <a:ext cx="268735" cy="270000"/>
          </a:xfrm>
          <a:prstGeom prst="rect">
            <a:avLst/>
          </a:prstGeom>
          <a:blipFill>
            <a:blip r:embed="rId5" cstate="screen">
              <a:extLst>
                <a:ext uri="{28A0092B-C50C-407E-A947-70E740481C1C}">
                  <a14:useLocalDpi xmlns:a14="http://schemas.microsoft.com/office/drawing/2010/main"/>
                </a:ext>
              </a:extLst>
            </a:blip>
            <a:stretch>
              <a:fillRect/>
            </a:stretch>
          </a:blipFill>
        </p:spPr>
        <p:txBody>
          <a:bodyPr/>
          <a:lstStyle>
            <a:lvl1pPr>
              <a:defRPr>
                <a:noFill/>
              </a:defRPr>
            </a:lvl1pPr>
          </a:lstStyle>
          <a:p>
            <a:endParaRPr lang="lv-LV"/>
          </a:p>
        </p:txBody>
      </p:sp>
    </p:spTree>
    <p:extLst>
      <p:ext uri="{BB962C8B-B14F-4D97-AF65-F5344CB8AC3E}">
        <p14:creationId xmlns:p14="http://schemas.microsoft.com/office/powerpoint/2010/main" val="6679670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4.3 Info">
    <p:bg>
      <p:bgPr>
        <a:solidFill>
          <a:schemeClr val="bg1"/>
        </a:solidFill>
        <a:effectLst/>
      </p:bgPr>
    </p:bg>
    <p:spTree>
      <p:nvGrpSpPr>
        <p:cNvPr id="1" name=""/>
        <p:cNvGrpSpPr/>
        <p:nvPr/>
      </p:nvGrpSpPr>
      <p:grpSpPr>
        <a:xfrm>
          <a:off x="0" y="0"/>
          <a:ext cx="0" cy="0"/>
          <a:chOff x="0" y="0"/>
          <a:chExt cx="0" cy="0"/>
        </a:xfrm>
      </p:grpSpPr>
      <p:sp>
        <p:nvSpPr>
          <p:cNvPr id="27" name="Taisnstūris 26">
            <a:extLst>
              <a:ext uri="{FF2B5EF4-FFF2-40B4-BE49-F238E27FC236}">
                <a16:creationId xmlns:a16="http://schemas.microsoft.com/office/drawing/2014/main" id="{3B0A0E04-E27B-CE17-E19E-BBB0F0AC5C24}"/>
              </a:ext>
            </a:extLst>
          </p:cNvPr>
          <p:cNvSpPr/>
          <p:nvPr userDrawn="1"/>
        </p:nvSpPr>
        <p:spPr>
          <a:xfrm>
            <a:off x="4679999" y="3527998"/>
            <a:ext cx="3240000" cy="2790002"/>
          </a:xfrm>
          <a:prstGeom prst="rect">
            <a:avLst/>
          </a:prstGeom>
          <a:solidFill>
            <a:srgbClr val="9800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0" name="Teksta vietturis 19">
            <a:extLst>
              <a:ext uri="{FF2B5EF4-FFF2-40B4-BE49-F238E27FC236}">
                <a16:creationId xmlns:a16="http://schemas.microsoft.com/office/drawing/2014/main" id="{04D31EA5-48EB-3ECA-C349-57F718127DD2}"/>
              </a:ext>
            </a:extLst>
          </p:cNvPr>
          <p:cNvSpPr>
            <a:spLocks noGrp="1"/>
          </p:cNvSpPr>
          <p:nvPr>
            <p:ph type="body" sz="quarter" idx="14" hasCustomPrompt="1"/>
          </p:nvPr>
        </p:nvSpPr>
        <p:spPr>
          <a:xfrm>
            <a:off x="5292000" y="3960000"/>
            <a:ext cx="2340000" cy="2160000"/>
          </a:xfrm>
          <a:prstGeom prst="rect">
            <a:avLst/>
          </a:prstGeom>
          <a:noFill/>
        </p:spPr>
        <p:txBody>
          <a:bodyPr lIns="0" tIns="0" rIns="0" bIns="0"/>
          <a:lstStyle>
            <a:lvl1pPr marL="0" indent="0">
              <a:buNone/>
              <a:defRPr sz="1800">
                <a:solidFill>
                  <a:schemeClr val="bg1"/>
                </a:solidFill>
                <a:latin typeface="Arial" panose="020B0604020202020204" pitchFamily="34" charset="0"/>
                <a:cs typeface="Arial" panose="020B0604020202020204" pitchFamily="34" charset="0"/>
              </a:defRPr>
            </a:lvl1pPr>
          </a:lstStyle>
          <a:p>
            <a:r>
              <a:rPr lang="lv-LV" sz="1800">
                <a:solidFill>
                  <a:schemeClr val="bg1"/>
                </a:solidFill>
              </a:rPr>
              <a:t>Lorem </a:t>
            </a:r>
            <a:r>
              <a:rPr lang="lv-LV" sz="1800" err="1">
                <a:solidFill>
                  <a:schemeClr val="bg1"/>
                </a:solidFill>
              </a:rPr>
              <a:t>ipsum</a:t>
            </a:r>
            <a:r>
              <a:rPr lang="lv-LV" sz="1800">
                <a:solidFill>
                  <a:schemeClr val="bg1"/>
                </a:solidFill>
              </a:rPr>
              <a:t> </a:t>
            </a:r>
            <a:r>
              <a:rPr lang="lv-LV" sz="1800" err="1">
                <a:solidFill>
                  <a:schemeClr val="bg1"/>
                </a:solidFill>
              </a:rPr>
              <a:t>dolor</a:t>
            </a:r>
            <a:r>
              <a:rPr lang="lv-LV" sz="1800">
                <a:solidFill>
                  <a:schemeClr val="bg1"/>
                </a:solidFill>
              </a:rPr>
              <a:t> sit </a:t>
            </a:r>
            <a:r>
              <a:rPr lang="lv-LV" sz="1800" err="1">
                <a:solidFill>
                  <a:schemeClr val="bg1"/>
                </a:solidFill>
              </a:rPr>
              <a:t>amet</a:t>
            </a:r>
            <a:r>
              <a:rPr lang="lv-LV" sz="1800">
                <a:solidFill>
                  <a:schemeClr val="bg1"/>
                </a:solidFill>
              </a:rPr>
              <a:t>, </a:t>
            </a:r>
            <a:r>
              <a:rPr lang="lv-LV" sz="1800" err="1">
                <a:solidFill>
                  <a:schemeClr val="bg1"/>
                </a:solidFill>
              </a:rPr>
              <a:t>consectetur</a:t>
            </a:r>
            <a:r>
              <a:rPr lang="lv-LV" sz="1800">
                <a:solidFill>
                  <a:schemeClr val="bg1"/>
                </a:solidFill>
              </a:rPr>
              <a:t> </a:t>
            </a:r>
            <a:r>
              <a:rPr lang="lv-LV" sz="1800" err="1">
                <a:solidFill>
                  <a:schemeClr val="bg1"/>
                </a:solidFill>
              </a:rPr>
              <a:t>adipiscing</a:t>
            </a:r>
            <a:r>
              <a:rPr lang="lv-LV" sz="1800">
                <a:solidFill>
                  <a:schemeClr val="bg1"/>
                </a:solidFill>
              </a:rPr>
              <a:t> </a:t>
            </a:r>
            <a:r>
              <a:rPr lang="lv-LV" sz="1800" err="1">
                <a:solidFill>
                  <a:schemeClr val="bg1"/>
                </a:solidFill>
              </a:rPr>
              <a:t>elit</a:t>
            </a:r>
            <a:r>
              <a:rPr lang="lv-LV" sz="1800">
                <a:solidFill>
                  <a:schemeClr val="bg1"/>
                </a:solidFill>
              </a:rPr>
              <a:t>. </a:t>
            </a:r>
            <a:r>
              <a:rPr lang="lv-LV" sz="1800" err="1">
                <a:solidFill>
                  <a:schemeClr val="bg1"/>
                </a:solidFill>
              </a:rPr>
              <a:t>Fusce</a:t>
            </a:r>
            <a:r>
              <a:rPr lang="lv-LV" sz="1800">
                <a:solidFill>
                  <a:schemeClr val="bg1"/>
                </a:solidFill>
              </a:rPr>
              <a:t> </a:t>
            </a:r>
            <a:r>
              <a:rPr lang="lv-LV" sz="1800" err="1">
                <a:solidFill>
                  <a:schemeClr val="bg1"/>
                </a:solidFill>
              </a:rPr>
              <a:t>nisi</a:t>
            </a:r>
            <a:r>
              <a:rPr lang="lv-LV" sz="1800">
                <a:solidFill>
                  <a:schemeClr val="bg1"/>
                </a:solidFill>
              </a:rPr>
              <a:t> urna </a:t>
            </a:r>
            <a:r>
              <a:rPr lang="lv-LV" sz="1800" err="1">
                <a:solidFill>
                  <a:schemeClr val="bg1"/>
                </a:solidFill>
              </a:rPr>
              <a:t>accumsan</a:t>
            </a:r>
            <a:r>
              <a:rPr lang="lv-LV" sz="1800">
                <a:solidFill>
                  <a:schemeClr val="bg1"/>
                </a:solidFill>
              </a:rPr>
              <a:t> </a:t>
            </a:r>
            <a:r>
              <a:rPr lang="lv-LV" sz="1800" err="1">
                <a:solidFill>
                  <a:schemeClr val="bg1"/>
                </a:solidFill>
              </a:rPr>
              <a:t>id</a:t>
            </a:r>
            <a:r>
              <a:rPr lang="lv-LV" sz="1800">
                <a:solidFill>
                  <a:schemeClr val="bg1"/>
                </a:solidFill>
              </a:rPr>
              <a:t> </a:t>
            </a:r>
            <a:r>
              <a:rPr lang="lv-LV" sz="1800" err="1">
                <a:solidFill>
                  <a:schemeClr val="bg1"/>
                </a:solidFill>
              </a:rPr>
              <a:t>fringilla</a:t>
            </a:r>
            <a:r>
              <a:rPr lang="lv-LV" sz="1800">
                <a:solidFill>
                  <a:schemeClr val="bg1"/>
                </a:solidFill>
              </a:rPr>
              <a:t> </a:t>
            </a:r>
            <a:r>
              <a:rPr lang="lv-LV" sz="1800" err="1">
                <a:solidFill>
                  <a:schemeClr val="bg1"/>
                </a:solidFill>
              </a:rPr>
              <a:t>eget</a:t>
            </a:r>
            <a:r>
              <a:rPr lang="lv-LV" sz="1800">
                <a:solidFill>
                  <a:schemeClr val="bg1"/>
                </a:solidFill>
              </a:rPr>
              <a:t>, </a:t>
            </a:r>
            <a:r>
              <a:rPr lang="lv-LV" sz="1800" err="1">
                <a:solidFill>
                  <a:schemeClr val="bg1"/>
                </a:solidFill>
              </a:rPr>
              <a:t>feugiat</a:t>
            </a:r>
            <a:r>
              <a:rPr lang="lv-LV" sz="1800">
                <a:solidFill>
                  <a:schemeClr val="bg1"/>
                </a:solidFill>
              </a:rPr>
              <a:t> </a:t>
            </a:r>
            <a:r>
              <a:rPr lang="lv-LV" sz="1800" err="1">
                <a:solidFill>
                  <a:schemeClr val="bg1"/>
                </a:solidFill>
              </a:rPr>
              <a:t>at</a:t>
            </a:r>
            <a:r>
              <a:rPr lang="lv-LV" sz="1800">
                <a:solidFill>
                  <a:schemeClr val="bg1"/>
                </a:solidFill>
              </a:rPr>
              <a:t> </a:t>
            </a:r>
            <a:r>
              <a:rPr lang="lv-LV" sz="1800" err="1">
                <a:solidFill>
                  <a:schemeClr val="bg1"/>
                </a:solidFill>
              </a:rPr>
              <a:t>elit</a:t>
            </a:r>
            <a:r>
              <a:rPr lang="lv-LV" sz="1800">
                <a:solidFill>
                  <a:schemeClr val="bg1"/>
                </a:solidFill>
              </a:rPr>
              <a:t>.</a:t>
            </a:r>
          </a:p>
        </p:txBody>
      </p:sp>
      <p:sp>
        <p:nvSpPr>
          <p:cNvPr id="2" name="Virsraksts 1">
            <a:extLst>
              <a:ext uri="{FF2B5EF4-FFF2-40B4-BE49-F238E27FC236}">
                <a16:creationId xmlns:a16="http://schemas.microsoft.com/office/drawing/2014/main" id="{FDF59D69-BA75-F5B9-2FC0-7EE09ED6FE0D}"/>
              </a:ext>
            </a:extLst>
          </p:cNvPr>
          <p:cNvSpPr>
            <a:spLocks noGrp="1"/>
          </p:cNvSpPr>
          <p:nvPr>
            <p:ph type="ctrTitle" hasCustomPrompt="1"/>
          </p:nvPr>
        </p:nvSpPr>
        <p:spPr>
          <a:xfrm>
            <a:off x="539999" y="3240000"/>
            <a:ext cx="3600000" cy="2344916"/>
          </a:xfrm>
          <a:prstGeom prst="rect">
            <a:avLst/>
          </a:prstGeom>
        </p:spPr>
        <p:txBody>
          <a:bodyPr lIns="0" tIns="0" rIns="0" bIns="0" anchor="t" anchorCtr="0"/>
          <a:lstStyle>
            <a:lvl1pPr algn="l">
              <a:defRPr sz="1900" b="0" i="0" cap="none" baseline="0">
                <a:solidFill>
                  <a:schemeClr val="bg2">
                    <a:lumMod val="25000"/>
                  </a:schemeClr>
                </a:solidFill>
                <a:latin typeface="Arial" panose="020B0604020202020204" pitchFamily="34" charset="0"/>
                <a:cs typeface="Arial" panose="020B0604020202020204" pitchFamily="34" charset="0"/>
              </a:defRPr>
            </a:lvl1pPr>
          </a:lstStyle>
          <a:p>
            <a:r>
              <a:rPr lang="lv-LV"/>
              <a:t>Lorem </a:t>
            </a:r>
            <a:r>
              <a:rPr lang="lv-LV" err="1"/>
              <a:t>ipsum</a:t>
            </a:r>
            <a:r>
              <a:rPr lang="lv-LV"/>
              <a:t> </a:t>
            </a:r>
            <a:r>
              <a:rPr lang="lv-LV" err="1"/>
              <a:t>dolor</a:t>
            </a:r>
            <a:r>
              <a:rPr lang="lv-LV"/>
              <a:t> sit </a:t>
            </a:r>
            <a:r>
              <a:rPr lang="lv-LV" err="1"/>
              <a:t>amet</a:t>
            </a:r>
            <a:r>
              <a:rPr lang="lv-LV"/>
              <a:t>, </a:t>
            </a:r>
            <a:r>
              <a:rPr lang="lv-LV" err="1"/>
              <a:t>consectetur</a:t>
            </a:r>
            <a:r>
              <a:rPr lang="lv-LV"/>
              <a:t> </a:t>
            </a:r>
            <a:r>
              <a:rPr lang="lv-LV" err="1"/>
              <a:t>adipiscing</a:t>
            </a:r>
            <a:r>
              <a:rPr lang="lv-LV"/>
              <a:t> </a:t>
            </a:r>
            <a:r>
              <a:rPr lang="lv-LV" err="1"/>
              <a:t>elit</a:t>
            </a:r>
            <a:r>
              <a:rPr lang="lv-LV"/>
              <a:t>, </a:t>
            </a:r>
            <a:r>
              <a:rPr lang="lv-LV" err="1"/>
              <a:t>fusce</a:t>
            </a:r>
            <a:r>
              <a:rPr lang="lv-LV"/>
              <a:t> </a:t>
            </a:r>
            <a:r>
              <a:rPr lang="lv-LV" err="1"/>
              <a:t>nisi</a:t>
            </a:r>
            <a:r>
              <a:rPr lang="lv-LV"/>
              <a:t> urna </a:t>
            </a:r>
            <a:r>
              <a:rPr lang="lv-LV" err="1"/>
              <a:t>accumsan</a:t>
            </a:r>
            <a:r>
              <a:rPr lang="lv-LV"/>
              <a:t> </a:t>
            </a:r>
            <a:r>
              <a:rPr lang="lv-LV" err="1"/>
              <a:t>id</a:t>
            </a:r>
            <a:r>
              <a:rPr lang="lv-LV"/>
              <a:t> </a:t>
            </a:r>
            <a:r>
              <a:rPr lang="lv-LV" err="1"/>
              <a:t>fringilla</a:t>
            </a:r>
            <a:r>
              <a:rPr lang="lv-LV"/>
              <a:t> </a:t>
            </a:r>
            <a:r>
              <a:rPr lang="lv-LV" err="1"/>
              <a:t>eget</a:t>
            </a:r>
            <a:r>
              <a:rPr lang="lv-LV"/>
              <a:t>, </a:t>
            </a:r>
            <a:r>
              <a:rPr lang="lv-LV" err="1"/>
              <a:t>feugiat</a:t>
            </a:r>
            <a:r>
              <a:rPr lang="lv-LV"/>
              <a:t> </a:t>
            </a:r>
            <a:r>
              <a:rPr lang="lv-LV" err="1"/>
              <a:t>at</a:t>
            </a:r>
            <a:r>
              <a:rPr lang="lv-LV"/>
              <a:t> </a:t>
            </a:r>
            <a:r>
              <a:rPr lang="lv-LV" err="1"/>
              <a:t>elit</a:t>
            </a:r>
            <a:r>
              <a:rPr lang="lv-LV"/>
              <a:t>.</a:t>
            </a:r>
          </a:p>
        </p:txBody>
      </p:sp>
      <p:sp>
        <p:nvSpPr>
          <p:cNvPr id="3" name="Apakšvirsraksts 2">
            <a:extLst>
              <a:ext uri="{FF2B5EF4-FFF2-40B4-BE49-F238E27FC236}">
                <a16:creationId xmlns:a16="http://schemas.microsoft.com/office/drawing/2014/main" id="{78964A4C-D9C6-4AF5-CD10-F1E7C262DB1A}"/>
              </a:ext>
            </a:extLst>
          </p:cNvPr>
          <p:cNvSpPr>
            <a:spLocks noGrp="1"/>
          </p:cNvSpPr>
          <p:nvPr>
            <p:ph type="subTitle" idx="1" hasCustomPrompt="1"/>
          </p:nvPr>
        </p:nvSpPr>
        <p:spPr>
          <a:xfrm>
            <a:off x="540000" y="719999"/>
            <a:ext cx="3600000" cy="2192883"/>
          </a:xfrm>
          <a:prstGeom prst="rect">
            <a:avLst/>
          </a:prstGeom>
        </p:spPr>
        <p:txBody>
          <a:bodyPr lIns="0" tIns="0" rIns="0" bIns="0"/>
          <a:lstStyle>
            <a:lvl1pPr marL="0" indent="0" algn="l">
              <a:spcBef>
                <a:spcPts val="0"/>
              </a:spcBef>
              <a:buNone/>
              <a:defRPr sz="2400" b="1" i="0" baseline="0">
                <a:solidFill>
                  <a:srgbClr val="98002E"/>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a:t>Lorem </a:t>
            </a:r>
            <a:r>
              <a:rPr lang="lv-LV" err="1"/>
              <a:t>ipsum</a:t>
            </a:r>
            <a:r>
              <a:rPr lang="lv-LV"/>
              <a:t> </a:t>
            </a:r>
            <a:r>
              <a:rPr lang="lv-LV" err="1"/>
              <a:t>dolor</a:t>
            </a:r>
            <a:r>
              <a:rPr lang="lv-LV"/>
              <a:t> sit </a:t>
            </a:r>
            <a:r>
              <a:rPr lang="lv-LV" err="1"/>
              <a:t>amet</a:t>
            </a:r>
            <a:r>
              <a:rPr lang="lv-LV"/>
              <a:t> </a:t>
            </a:r>
            <a:r>
              <a:rPr lang="lv-LV" err="1"/>
              <a:t>consectetur</a:t>
            </a:r>
            <a:r>
              <a:rPr lang="lv-LV"/>
              <a:t> </a:t>
            </a:r>
            <a:r>
              <a:rPr lang="lv-LV" err="1"/>
              <a:t>adipiscing</a:t>
            </a:r>
            <a:r>
              <a:rPr lang="lv-LV"/>
              <a:t> </a:t>
            </a:r>
            <a:r>
              <a:rPr lang="lv-LV" err="1"/>
              <a:t>elit</a:t>
            </a:r>
            <a:r>
              <a:rPr lang="lv-LV"/>
              <a:t>. </a:t>
            </a:r>
            <a:r>
              <a:rPr lang="lv-LV" err="1"/>
              <a:t>Fusce</a:t>
            </a:r>
            <a:r>
              <a:rPr lang="lv-LV"/>
              <a:t> </a:t>
            </a:r>
            <a:r>
              <a:rPr lang="lv-LV" err="1"/>
              <a:t>nisi</a:t>
            </a:r>
            <a:r>
              <a:rPr lang="lv-LV"/>
              <a:t> urna, </a:t>
            </a:r>
            <a:r>
              <a:rPr lang="lv-LV" err="1"/>
              <a:t>accumsan</a:t>
            </a:r>
            <a:r>
              <a:rPr lang="lv-LV"/>
              <a:t> </a:t>
            </a:r>
            <a:r>
              <a:rPr lang="lv-LV" err="1"/>
              <a:t>id</a:t>
            </a:r>
            <a:r>
              <a:rPr lang="lv-LV"/>
              <a:t> </a:t>
            </a:r>
            <a:r>
              <a:rPr lang="lv-LV" err="1"/>
              <a:t>fringilla</a:t>
            </a:r>
            <a:r>
              <a:rPr lang="lv-LV"/>
              <a:t> </a:t>
            </a:r>
            <a:r>
              <a:rPr lang="lv-LV" err="1"/>
              <a:t>eget</a:t>
            </a:r>
            <a:r>
              <a:rPr lang="lv-LV"/>
              <a:t>, </a:t>
            </a:r>
            <a:r>
              <a:rPr lang="lv-LV" err="1"/>
              <a:t>feugiat</a:t>
            </a:r>
            <a:r>
              <a:rPr lang="lv-LV"/>
              <a:t> </a:t>
            </a:r>
            <a:r>
              <a:rPr lang="lv-LV" err="1"/>
              <a:t>at</a:t>
            </a:r>
            <a:r>
              <a:rPr lang="lv-LV"/>
              <a:t> </a:t>
            </a:r>
            <a:r>
              <a:rPr lang="lv-LV" err="1"/>
              <a:t>elit</a:t>
            </a:r>
            <a:r>
              <a:rPr lang="lv-LV"/>
              <a:t>. </a:t>
            </a:r>
          </a:p>
        </p:txBody>
      </p:sp>
      <p:pic>
        <p:nvPicPr>
          <p:cNvPr id="7" name="Picture 3">
            <a:extLst>
              <a:ext uri="{FF2B5EF4-FFF2-40B4-BE49-F238E27FC236}">
                <a16:creationId xmlns:a16="http://schemas.microsoft.com/office/drawing/2014/main" id="{4DD97671-9818-C26E-12A1-1A449F68E03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94940" y="6210000"/>
            <a:ext cx="2052001" cy="648000"/>
          </a:xfrm>
          <a:prstGeom prst="rect">
            <a:avLst/>
          </a:prstGeom>
        </p:spPr>
      </p:pic>
      <p:sp>
        <p:nvSpPr>
          <p:cNvPr id="9" name="Attēla vietturis 2">
            <a:extLst>
              <a:ext uri="{FF2B5EF4-FFF2-40B4-BE49-F238E27FC236}">
                <a16:creationId xmlns:a16="http://schemas.microsoft.com/office/drawing/2014/main" id="{D5C74131-4D95-FB30-2A41-D09FF515BD60}"/>
              </a:ext>
            </a:extLst>
          </p:cNvPr>
          <p:cNvSpPr>
            <a:spLocks noGrp="1"/>
          </p:cNvSpPr>
          <p:nvPr>
            <p:ph type="pic" idx="10"/>
          </p:nvPr>
        </p:nvSpPr>
        <p:spPr>
          <a:xfrm>
            <a:off x="8027999" y="2808000"/>
            <a:ext cx="3636259" cy="3510000"/>
          </a:xfrm>
          <a:prstGeom prst="rect">
            <a:avLst/>
          </a:prstGeom>
        </p:spPr>
        <p:txBody>
          <a:bodyPr lIns="0" tIns="900000" rIns="0" bIns="0" anchor="t" anchorCtr="0"/>
          <a:lstStyle>
            <a:lvl1pPr marL="0" indent="0" algn="ctr">
              <a:buNone/>
              <a:defRPr sz="2000">
                <a:solidFill>
                  <a:schemeClr val="bg2">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a:p>
            <a:endParaRPr lang="lv-LV"/>
          </a:p>
        </p:txBody>
      </p:sp>
      <p:sp>
        <p:nvSpPr>
          <p:cNvPr id="6" name="Attēla vietturis 2">
            <a:extLst>
              <a:ext uri="{FF2B5EF4-FFF2-40B4-BE49-F238E27FC236}">
                <a16:creationId xmlns:a16="http://schemas.microsoft.com/office/drawing/2014/main" id="{FA032B04-767F-84AA-6FD6-410300CA5EE7}"/>
              </a:ext>
            </a:extLst>
          </p:cNvPr>
          <p:cNvSpPr>
            <a:spLocks noGrp="1"/>
          </p:cNvSpPr>
          <p:nvPr>
            <p:ph type="pic" idx="12"/>
          </p:nvPr>
        </p:nvSpPr>
        <p:spPr>
          <a:xfrm>
            <a:off x="4679999" y="540000"/>
            <a:ext cx="3240000" cy="2880000"/>
          </a:xfrm>
          <a:prstGeom prst="rect">
            <a:avLst/>
          </a:prstGeom>
        </p:spPr>
        <p:txBody>
          <a:bodyPr lIns="0" tIns="540000" rIns="0" bIns="0" anchor="t" anchorCtr="0"/>
          <a:lstStyle>
            <a:lvl1pPr marL="0" indent="0" algn="ctr">
              <a:buNone/>
              <a:defRPr sz="2000">
                <a:solidFill>
                  <a:schemeClr val="bg2">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a:p>
            <a:endParaRPr lang="lv-LV"/>
          </a:p>
        </p:txBody>
      </p:sp>
      <p:sp>
        <p:nvSpPr>
          <p:cNvPr id="8" name="Attēla vietturis 2">
            <a:extLst>
              <a:ext uri="{FF2B5EF4-FFF2-40B4-BE49-F238E27FC236}">
                <a16:creationId xmlns:a16="http://schemas.microsoft.com/office/drawing/2014/main" id="{C82AEADC-0219-6A67-8E8D-405184495F16}"/>
              </a:ext>
            </a:extLst>
          </p:cNvPr>
          <p:cNvSpPr>
            <a:spLocks noGrp="1"/>
          </p:cNvSpPr>
          <p:nvPr>
            <p:ph type="pic" idx="13"/>
          </p:nvPr>
        </p:nvSpPr>
        <p:spPr>
          <a:xfrm>
            <a:off x="8027999" y="540000"/>
            <a:ext cx="3636259" cy="2160000"/>
          </a:xfrm>
          <a:prstGeom prst="rect">
            <a:avLst/>
          </a:prstGeom>
        </p:spPr>
        <p:txBody>
          <a:bodyPr lIns="0" tIns="180000" rIns="0" bIns="0" anchor="t" anchorCtr="0"/>
          <a:lstStyle>
            <a:lvl1pPr marL="0" indent="0" algn="ctr">
              <a:buNone/>
              <a:defRPr sz="2000">
                <a:solidFill>
                  <a:schemeClr val="bg2">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a:p>
            <a:endParaRPr lang="lv-LV"/>
          </a:p>
        </p:txBody>
      </p:sp>
      <p:pic>
        <p:nvPicPr>
          <p:cNvPr id="26" name="Grafika 25">
            <a:extLst>
              <a:ext uri="{FF2B5EF4-FFF2-40B4-BE49-F238E27FC236}">
                <a16:creationId xmlns:a16="http://schemas.microsoft.com/office/drawing/2014/main" id="{69C6D908-A0CB-626A-D60D-A1BD84161E1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860000" y="3852000"/>
            <a:ext cx="282272" cy="270000"/>
          </a:xfrm>
          <a:prstGeom prst="rect">
            <a:avLst/>
          </a:prstGeom>
        </p:spPr>
      </p:pic>
      <p:pic>
        <p:nvPicPr>
          <p:cNvPr id="5" name="Grafika 4">
            <a:extLst>
              <a:ext uri="{FF2B5EF4-FFF2-40B4-BE49-F238E27FC236}">
                <a16:creationId xmlns:a16="http://schemas.microsoft.com/office/drawing/2014/main" id="{C0BEB796-10B8-B5E6-F84F-835C2C1A20A4}"/>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40000" y="5940000"/>
            <a:ext cx="2140941" cy="648000"/>
          </a:xfrm>
          <a:prstGeom prst="rect">
            <a:avLst/>
          </a:prstGeom>
        </p:spPr>
      </p:pic>
    </p:spTree>
    <p:extLst>
      <p:ext uri="{BB962C8B-B14F-4D97-AF65-F5344CB8AC3E}">
        <p14:creationId xmlns:p14="http://schemas.microsoft.com/office/powerpoint/2010/main" val="35020128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4.1 Info">
    <p:bg>
      <p:bgPr>
        <a:solidFill>
          <a:schemeClr val="bg1"/>
        </a:solidFill>
        <a:effectLst/>
      </p:bgPr>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FDF59D69-BA75-F5B9-2FC0-7EE09ED6FE0D}"/>
              </a:ext>
            </a:extLst>
          </p:cNvPr>
          <p:cNvSpPr>
            <a:spLocks noGrp="1"/>
          </p:cNvSpPr>
          <p:nvPr>
            <p:ph type="ctrTitle" hasCustomPrompt="1"/>
          </p:nvPr>
        </p:nvSpPr>
        <p:spPr>
          <a:xfrm>
            <a:off x="539999" y="2880000"/>
            <a:ext cx="4680000" cy="2344916"/>
          </a:xfrm>
          <a:prstGeom prst="rect">
            <a:avLst/>
          </a:prstGeom>
        </p:spPr>
        <p:txBody>
          <a:bodyPr lIns="0" tIns="0" rIns="0" bIns="0" anchor="t" anchorCtr="0"/>
          <a:lstStyle>
            <a:lvl1pPr algn="l">
              <a:defRPr sz="1900" b="0" i="0" cap="none" baseline="0">
                <a:solidFill>
                  <a:schemeClr val="bg2">
                    <a:lumMod val="25000"/>
                  </a:schemeClr>
                </a:solidFill>
                <a:latin typeface="Arial" panose="020B0604020202020204" pitchFamily="34" charset="0"/>
                <a:cs typeface="Arial" panose="020B0604020202020204" pitchFamily="34" charset="0"/>
              </a:defRPr>
            </a:lvl1pPr>
          </a:lstStyle>
          <a:p>
            <a:r>
              <a:rPr lang="lv-LV"/>
              <a:t>Lorem </a:t>
            </a:r>
            <a:r>
              <a:rPr lang="lv-LV" err="1"/>
              <a:t>ipsum</a:t>
            </a:r>
            <a:r>
              <a:rPr lang="lv-LV"/>
              <a:t> </a:t>
            </a:r>
            <a:r>
              <a:rPr lang="lv-LV" err="1"/>
              <a:t>dolor</a:t>
            </a:r>
            <a:r>
              <a:rPr lang="lv-LV"/>
              <a:t> sit </a:t>
            </a:r>
            <a:r>
              <a:rPr lang="lv-LV" err="1"/>
              <a:t>amet</a:t>
            </a:r>
            <a:r>
              <a:rPr lang="lv-LV"/>
              <a:t>, </a:t>
            </a:r>
            <a:r>
              <a:rPr lang="lv-LV" err="1"/>
              <a:t>consectetur</a:t>
            </a:r>
            <a:r>
              <a:rPr lang="lv-LV"/>
              <a:t> </a:t>
            </a:r>
            <a:r>
              <a:rPr lang="lv-LV" err="1"/>
              <a:t>adipiscing</a:t>
            </a:r>
            <a:r>
              <a:rPr lang="lv-LV"/>
              <a:t> </a:t>
            </a:r>
            <a:r>
              <a:rPr lang="lv-LV" err="1"/>
              <a:t>elit</a:t>
            </a:r>
            <a:r>
              <a:rPr lang="lv-LV"/>
              <a:t>, </a:t>
            </a:r>
            <a:r>
              <a:rPr lang="lv-LV" err="1"/>
              <a:t>fusce</a:t>
            </a:r>
            <a:r>
              <a:rPr lang="lv-LV"/>
              <a:t> </a:t>
            </a:r>
            <a:r>
              <a:rPr lang="lv-LV" err="1"/>
              <a:t>nisi</a:t>
            </a:r>
            <a:r>
              <a:rPr lang="lv-LV"/>
              <a:t> urna </a:t>
            </a:r>
            <a:r>
              <a:rPr lang="lv-LV" err="1"/>
              <a:t>accumsan</a:t>
            </a:r>
            <a:r>
              <a:rPr lang="lv-LV"/>
              <a:t> </a:t>
            </a:r>
            <a:r>
              <a:rPr lang="lv-LV" err="1"/>
              <a:t>id</a:t>
            </a:r>
            <a:r>
              <a:rPr lang="lv-LV"/>
              <a:t> </a:t>
            </a:r>
            <a:r>
              <a:rPr lang="lv-LV" err="1"/>
              <a:t>fringilla</a:t>
            </a:r>
            <a:r>
              <a:rPr lang="lv-LV"/>
              <a:t> </a:t>
            </a:r>
            <a:r>
              <a:rPr lang="lv-LV" err="1"/>
              <a:t>eget</a:t>
            </a:r>
            <a:r>
              <a:rPr lang="lv-LV"/>
              <a:t>, </a:t>
            </a:r>
            <a:r>
              <a:rPr lang="lv-LV" err="1"/>
              <a:t>feugiat</a:t>
            </a:r>
            <a:r>
              <a:rPr lang="lv-LV"/>
              <a:t> </a:t>
            </a:r>
            <a:r>
              <a:rPr lang="lv-LV" err="1"/>
              <a:t>at</a:t>
            </a:r>
            <a:r>
              <a:rPr lang="lv-LV"/>
              <a:t> </a:t>
            </a:r>
            <a:r>
              <a:rPr lang="lv-LV" err="1"/>
              <a:t>elit</a:t>
            </a:r>
            <a:r>
              <a:rPr lang="lv-LV"/>
              <a:t>.</a:t>
            </a:r>
          </a:p>
        </p:txBody>
      </p:sp>
      <p:sp>
        <p:nvSpPr>
          <p:cNvPr id="3" name="Apakšvirsraksts 2">
            <a:extLst>
              <a:ext uri="{FF2B5EF4-FFF2-40B4-BE49-F238E27FC236}">
                <a16:creationId xmlns:a16="http://schemas.microsoft.com/office/drawing/2014/main" id="{78964A4C-D9C6-4AF5-CD10-F1E7C262DB1A}"/>
              </a:ext>
            </a:extLst>
          </p:cNvPr>
          <p:cNvSpPr>
            <a:spLocks noGrp="1"/>
          </p:cNvSpPr>
          <p:nvPr>
            <p:ph type="subTitle" idx="1" hasCustomPrompt="1"/>
          </p:nvPr>
        </p:nvSpPr>
        <p:spPr>
          <a:xfrm>
            <a:off x="540000" y="720000"/>
            <a:ext cx="4680000" cy="1774632"/>
          </a:xfrm>
          <a:prstGeom prst="rect">
            <a:avLst/>
          </a:prstGeom>
        </p:spPr>
        <p:txBody>
          <a:bodyPr lIns="0" tIns="0" rIns="0" bIns="0"/>
          <a:lstStyle>
            <a:lvl1pPr marL="0" indent="0" algn="l">
              <a:spcBef>
                <a:spcPts val="0"/>
              </a:spcBef>
              <a:buNone/>
              <a:defRPr sz="2400" b="1" i="0" baseline="0">
                <a:solidFill>
                  <a:srgbClr val="98002E"/>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a:t>Lorem </a:t>
            </a:r>
            <a:r>
              <a:rPr lang="lv-LV" err="1"/>
              <a:t>ipsum</a:t>
            </a:r>
            <a:r>
              <a:rPr lang="lv-LV"/>
              <a:t> </a:t>
            </a:r>
            <a:r>
              <a:rPr lang="lv-LV" err="1"/>
              <a:t>dolor</a:t>
            </a:r>
            <a:r>
              <a:rPr lang="lv-LV"/>
              <a:t> sit </a:t>
            </a:r>
            <a:r>
              <a:rPr lang="lv-LV" err="1"/>
              <a:t>amet</a:t>
            </a:r>
            <a:r>
              <a:rPr lang="lv-LV"/>
              <a:t> </a:t>
            </a:r>
            <a:r>
              <a:rPr lang="lv-LV" err="1"/>
              <a:t>consectetur</a:t>
            </a:r>
            <a:r>
              <a:rPr lang="lv-LV"/>
              <a:t> </a:t>
            </a:r>
            <a:r>
              <a:rPr lang="lv-LV" err="1"/>
              <a:t>adipiscing</a:t>
            </a:r>
            <a:r>
              <a:rPr lang="lv-LV"/>
              <a:t> </a:t>
            </a:r>
            <a:r>
              <a:rPr lang="lv-LV" err="1"/>
              <a:t>elit</a:t>
            </a:r>
            <a:r>
              <a:rPr lang="lv-LV"/>
              <a:t>. </a:t>
            </a:r>
            <a:r>
              <a:rPr lang="lv-LV" err="1"/>
              <a:t>Fusce</a:t>
            </a:r>
            <a:r>
              <a:rPr lang="lv-LV"/>
              <a:t> </a:t>
            </a:r>
            <a:r>
              <a:rPr lang="lv-LV" err="1"/>
              <a:t>nisi</a:t>
            </a:r>
            <a:r>
              <a:rPr lang="lv-LV"/>
              <a:t> urna, </a:t>
            </a:r>
            <a:r>
              <a:rPr lang="lv-LV" err="1"/>
              <a:t>accumsan</a:t>
            </a:r>
            <a:r>
              <a:rPr lang="lv-LV"/>
              <a:t> </a:t>
            </a:r>
            <a:r>
              <a:rPr lang="lv-LV" err="1"/>
              <a:t>id</a:t>
            </a:r>
            <a:r>
              <a:rPr lang="lv-LV"/>
              <a:t> </a:t>
            </a:r>
            <a:r>
              <a:rPr lang="lv-LV" err="1"/>
              <a:t>fringilla</a:t>
            </a:r>
            <a:r>
              <a:rPr lang="lv-LV"/>
              <a:t> </a:t>
            </a:r>
            <a:r>
              <a:rPr lang="lv-LV" err="1"/>
              <a:t>eget</a:t>
            </a:r>
            <a:r>
              <a:rPr lang="lv-LV"/>
              <a:t>, </a:t>
            </a:r>
            <a:r>
              <a:rPr lang="lv-LV" err="1"/>
              <a:t>feugiat</a:t>
            </a:r>
            <a:r>
              <a:rPr lang="lv-LV"/>
              <a:t> </a:t>
            </a:r>
            <a:r>
              <a:rPr lang="lv-LV" err="1"/>
              <a:t>at</a:t>
            </a:r>
            <a:r>
              <a:rPr lang="lv-LV"/>
              <a:t> </a:t>
            </a:r>
            <a:r>
              <a:rPr lang="lv-LV" err="1"/>
              <a:t>elit</a:t>
            </a:r>
            <a:r>
              <a:rPr lang="lv-LV"/>
              <a:t>. </a:t>
            </a:r>
          </a:p>
        </p:txBody>
      </p:sp>
      <p:pic>
        <p:nvPicPr>
          <p:cNvPr id="7" name="Picture 3">
            <a:extLst>
              <a:ext uri="{FF2B5EF4-FFF2-40B4-BE49-F238E27FC236}">
                <a16:creationId xmlns:a16="http://schemas.microsoft.com/office/drawing/2014/main" id="{4DD97671-9818-C26E-12A1-1A449F68E03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00" y="5940000"/>
            <a:ext cx="2052001" cy="648000"/>
          </a:xfrm>
          <a:prstGeom prst="rect">
            <a:avLst/>
          </a:prstGeom>
        </p:spPr>
      </p:pic>
      <p:sp>
        <p:nvSpPr>
          <p:cNvPr id="9" name="Attēla vietturis 2">
            <a:extLst>
              <a:ext uri="{FF2B5EF4-FFF2-40B4-BE49-F238E27FC236}">
                <a16:creationId xmlns:a16="http://schemas.microsoft.com/office/drawing/2014/main" id="{D5C74131-4D95-FB30-2A41-D09FF515BD60}"/>
              </a:ext>
            </a:extLst>
          </p:cNvPr>
          <p:cNvSpPr>
            <a:spLocks noGrp="1"/>
          </p:cNvSpPr>
          <p:nvPr>
            <p:ph type="pic" idx="10"/>
          </p:nvPr>
        </p:nvSpPr>
        <p:spPr>
          <a:xfrm>
            <a:off x="5760000" y="540000"/>
            <a:ext cx="5904258" cy="5778000"/>
          </a:xfrm>
          <a:prstGeom prst="rect">
            <a:avLst/>
          </a:prstGeom>
        </p:spPr>
        <p:txBody>
          <a:bodyPr lIns="720000" tIns="1620000" rIns="720000" bIns="0" anchor="t" anchorCtr="0"/>
          <a:lstStyle>
            <a:lvl1pPr marL="0" indent="0" algn="ctr">
              <a:buNone/>
              <a:defRPr sz="3200">
                <a:solidFill>
                  <a:schemeClr val="bg2">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a:p>
            <a:endParaRPr lang="lv-LV"/>
          </a:p>
        </p:txBody>
      </p:sp>
      <p:pic>
        <p:nvPicPr>
          <p:cNvPr id="5" name="Grafika 4">
            <a:extLst>
              <a:ext uri="{FF2B5EF4-FFF2-40B4-BE49-F238E27FC236}">
                <a16:creationId xmlns:a16="http://schemas.microsoft.com/office/drawing/2014/main" id="{BD894460-BCFF-D86F-C001-0F0AAE4807B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40000" y="5940000"/>
            <a:ext cx="2140941" cy="648000"/>
          </a:xfrm>
          <a:prstGeom prst="rect">
            <a:avLst/>
          </a:prstGeom>
        </p:spPr>
      </p:pic>
    </p:spTree>
    <p:extLst>
      <p:ext uri="{BB962C8B-B14F-4D97-AF65-F5344CB8AC3E}">
        <p14:creationId xmlns:p14="http://schemas.microsoft.com/office/powerpoint/2010/main" val="11382809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4.2 Info">
    <p:bg>
      <p:bgPr>
        <a:solidFill>
          <a:schemeClr val="bg1"/>
        </a:solidFill>
        <a:effectLst/>
      </p:bgPr>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FDF59D69-BA75-F5B9-2FC0-7EE09ED6FE0D}"/>
              </a:ext>
            </a:extLst>
          </p:cNvPr>
          <p:cNvSpPr>
            <a:spLocks noGrp="1"/>
          </p:cNvSpPr>
          <p:nvPr>
            <p:ph type="ctrTitle" hasCustomPrompt="1"/>
          </p:nvPr>
        </p:nvSpPr>
        <p:spPr>
          <a:xfrm>
            <a:off x="539999" y="3240000"/>
            <a:ext cx="3600000" cy="2344916"/>
          </a:xfrm>
          <a:prstGeom prst="rect">
            <a:avLst/>
          </a:prstGeom>
        </p:spPr>
        <p:txBody>
          <a:bodyPr lIns="0" tIns="0" rIns="0" bIns="0" anchor="t" anchorCtr="0"/>
          <a:lstStyle>
            <a:lvl1pPr algn="l">
              <a:defRPr sz="1900" b="0" i="0" cap="none" baseline="0">
                <a:solidFill>
                  <a:schemeClr val="bg2">
                    <a:lumMod val="25000"/>
                  </a:schemeClr>
                </a:solidFill>
                <a:latin typeface="Arial" panose="020B0604020202020204" pitchFamily="34" charset="0"/>
                <a:cs typeface="Arial" panose="020B0604020202020204" pitchFamily="34" charset="0"/>
              </a:defRPr>
            </a:lvl1pPr>
          </a:lstStyle>
          <a:p>
            <a:r>
              <a:rPr lang="lv-LV"/>
              <a:t>Lorem </a:t>
            </a:r>
            <a:r>
              <a:rPr lang="lv-LV" err="1"/>
              <a:t>ipsum</a:t>
            </a:r>
            <a:r>
              <a:rPr lang="lv-LV"/>
              <a:t> </a:t>
            </a:r>
            <a:r>
              <a:rPr lang="lv-LV" err="1"/>
              <a:t>dolor</a:t>
            </a:r>
            <a:r>
              <a:rPr lang="lv-LV"/>
              <a:t> sit </a:t>
            </a:r>
            <a:r>
              <a:rPr lang="lv-LV" err="1"/>
              <a:t>amet</a:t>
            </a:r>
            <a:r>
              <a:rPr lang="lv-LV"/>
              <a:t>, </a:t>
            </a:r>
            <a:r>
              <a:rPr lang="lv-LV" err="1"/>
              <a:t>consectetur</a:t>
            </a:r>
            <a:r>
              <a:rPr lang="lv-LV"/>
              <a:t> </a:t>
            </a:r>
            <a:r>
              <a:rPr lang="lv-LV" err="1"/>
              <a:t>adipiscing</a:t>
            </a:r>
            <a:r>
              <a:rPr lang="lv-LV"/>
              <a:t> </a:t>
            </a:r>
            <a:r>
              <a:rPr lang="lv-LV" err="1"/>
              <a:t>elit</a:t>
            </a:r>
            <a:r>
              <a:rPr lang="lv-LV"/>
              <a:t>, </a:t>
            </a:r>
            <a:r>
              <a:rPr lang="lv-LV" err="1"/>
              <a:t>fusce</a:t>
            </a:r>
            <a:r>
              <a:rPr lang="lv-LV"/>
              <a:t> </a:t>
            </a:r>
            <a:r>
              <a:rPr lang="lv-LV" err="1"/>
              <a:t>nisi</a:t>
            </a:r>
            <a:r>
              <a:rPr lang="lv-LV"/>
              <a:t> urna </a:t>
            </a:r>
            <a:r>
              <a:rPr lang="lv-LV" err="1"/>
              <a:t>accumsan</a:t>
            </a:r>
            <a:r>
              <a:rPr lang="lv-LV"/>
              <a:t> </a:t>
            </a:r>
            <a:r>
              <a:rPr lang="lv-LV" err="1"/>
              <a:t>id</a:t>
            </a:r>
            <a:r>
              <a:rPr lang="lv-LV"/>
              <a:t> </a:t>
            </a:r>
            <a:r>
              <a:rPr lang="lv-LV" err="1"/>
              <a:t>fringilla</a:t>
            </a:r>
            <a:r>
              <a:rPr lang="lv-LV"/>
              <a:t> </a:t>
            </a:r>
            <a:r>
              <a:rPr lang="lv-LV" err="1"/>
              <a:t>eget</a:t>
            </a:r>
            <a:r>
              <a:rPr lang="lv-LV"/>
              <a:t>, </a:t>
            </a:r>
            <a:r>
              <a:rPr lang="lv-LV" err="1"/>
              <a:t>feugiat</a:t>
            </a:r>
            <a:r>
              <a:rPr lang="lv-LV"/>
              <a:t> </a:t>
            </a:r>
            <a:r>
              <a:rPr lang="lv-LV" err="1"/>
              <a:t>at</a:t>
            </a:r>
            <a:r>
              <a:rPr lang="lv-LV"/>
              <a:t> </a:t>
            </a:r>
            <a:r>
              <a:rPr lang="lv-LV" err="1"/>
              <a:t>elit</a:t>
            </a:r>
            <a:r>
              <a:rPr lang="lv-LV"/>
              <a:t>.</a:t>
            </a:r>
          </a:p>
        </p:txBody>
      </p:sp>
      <p:sp>
        <p:nvSpPr>
          <p:cNvPr id="3" name="Apakšvirsraksts 2">
            <a:extLst>
              <a:ext uri="{FF2B5EF4-FFF2-40B4-BE49-F238E27FC236}">
                <a16:creationId xmlns:a16="http://schemas.microsoft.com/office/drawing/2014/main" id="{78964A4C-D9C6-4AF5-CD10-F1E7C262DB1A}"/>
              </a:ext>
            </a:extLst>
          </p:cNvPr>
          <p:cNvSpPr>
            <a:spLocks noGrp="1"/>
          </p:cNvSpPr>
          <p:nvPr>
            <p:ph type="subTitle" idx="1" hasCustomPrompt="1"/>
          </p:nvPr>
        </p:nvSpPr>
        <p:spPr>
          <a:xfrm>
            <a:off x="540000" y="719999"/>
            <a:ext cx="3600000" cy="2192883"/>
          </a:xfrm>
          <a:prstGeom prst="rect">
            <a:avLst/>
          </a:prstGeom>
        </p:spPr>
        <p:txBody>
          <a:bodyPr lIns="0" tIns="0" rIns="0" bIns="0"/>
          <a:lstStyle>
            <a:lvl1pPr marL="0" indent="0" algn="l">
              <a:spcBef>
                <a:spcPts val="0"/>
              </a:spcBef>
              <a:buNone/>
              <a:defRPr sz="2400" b="1" i="0" baseline="0">
                <a:solidFill>
                  <a:srgbClr val="98002E"/>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a:t>Lorem </a:t>
            </a:r>
            <a:r>
              <a:rPr lang="lv-LV" err="1"/>
              <a:t>ipsum</a:t>
            </a:r>
            <a:r>
              <a:rPr lang="lv-LV"/>
              <a:t> </a:t>
            </a:r>
            <a:r>
              <a:rPr lang="lv-LV" err="1"/>
              <a:t>dolor</a:t>
            </a:r>
            <a:r>
              <a:rPr lang="lv-LV"/>
              <a:t> sit </a:t>
            </a:r>
            <a:r>
              <a:rPr lang="lv-LV" err="1"/>
              <a:t>amet</a:t>
            </a:r>
            <a:r>
              <a:rPr lang="lv-LV"/>
              <a:t> </a:t>
            </a:r>
            <a:r>
              <a:rPr lang="lv-LV" err="1"/>
              <a:t>consectetur</a:t>
            </a:r>
            <a:r>
              <a:rPr lang="lv-LV"/>
              <a:t> </a:t>
            </a:r>
            <a:r>
              <a:rPr lang="lv-LV" err="1"/>
              <a:t>adipiscing</a:t>
            </a:r>
            <a:r>
              <a:rPr lang="lv-LV"/>
              <a:t> </a:t>
            </a:r>
            <a:r>
              <a:rPr lang="lv-LV" err="1"/>
              <a:t>elit</a:t>
            </a:r>
            <a:r>
              <a:rPr lang="lv-LV"/>
              <a:t>. </a:t>
            </a:r>
            <a:r>
              <a:rPr lang="lv-LV" err="1"/>
              <a:t>Fusce</a:t>
            </a:r>
            <a:r>
              <a:rPr lang="lv-LV"/>
              <a:t> </a:t>
            </a:r>
            <a:r>
              <a:rPr lang="lv-LV" err="1"/>
              <a:t>nisi</a:t>
            </a:r>
            <a:r>
              <a:rPr lang="lv-LV"/>
              <a:t> urna, </a:t>
            </a:r>
            <a:r>
              <a:rPr lang="lv-LV" err="1"/>
              <a:t>accumsan</a:t>
            </a:r>
            <a:r>
              <a:rPr lang="lv-LV"/>
              <a:t> </a:t>
            </a:r>
            <a:r>
              <a:rPr lang="lv-LV" err="1"/>
              <a:t>id</a:t>
            </a:r>
            <a:r>
              <a:rPr lang="lv-LV"/>
              <a:t> </a:t>
            </a:r>
            <a:r>
              <a:rPr lang="lv-LV" err="1"/>
              <a:t>fringilla</a:t>
            </a:r>
            <a:r>
              <a:rPr lang="lv-LV"/>
              <a:t> </a:t>
            </a:r>
            <a:r>
              <a:rPr lang="lv-LV" err="1"/>
              <a:t>eget</a:t>
            </a:r>
            <a:r>
              <a:rPr lang="lv-LV"/>
              <a:t>, </a:t>
            </a:r>
            <a:r>
              <a:rPr lang="lv-LV" err="1"/>
              <a:t>feugiat</a:t>
            </a:r>
            <a:r>
              <a:rPr lang="lv-LV"/>
              <a:t> </a:t>
            </a:r>
            <a:r>
              <a:rPr lang="lv-LV" err="1"/>
              <a:t>at</a:t>
            </a:r>
            <a:r>
              <a:rPr lang="lv-LV"/>
              <a:t> </a:t>
            </a:r>
            <a:r>
              <a:rPr lang="lv-LV" err="1"/>
              <a:t>elit</a:t>
            </a:r>
            <a:r>
              <a:rPr lang="lv-LV"/>
              <a:t>. </a:t>
            </a:r>
          </a:p>
        </p:txBody>
      </p:sp>
      <p:sp>
        <p:nvSpPr>
          <p:cNvPr id="9" name="Attēla vietturis 2">
            <a:extLst>
              <a:ext uri="{FF2B5EF4-FFF2-40B4-BE49-F238E27FC236}">
                <a16:creationId xmlns:a16="http://schemas.microsoft.com/office/drawing/2014/main" id="{D5C74131-4D95-FB30-2A41-D09FF515BD60}"/>
              </a:ext>
            </a:extLst>
          </p:cNvPr>
          <p:cNvSpPr>
            <a:spLocks noGrp="1"/>
          </p:cNvSpPr>
          <p:nvPr>
            <p:ph type="pic" idx="10"/>
          </p:nvPr>
        </p:nvSpPr>
        <p:spPr>
          <a:xfrm>
            <a:off x="7667999" y="3528000"/>
            <a:ext cx="3996259" cy="2790000"/>
          </a:xfrm>
          <a:prstGeom prst="rect">
            <a:avLst/>
          </a:prstGeom>
        </p:spPr>
        <p:txBody>
          <a:bodyPr lIns="0" tIns="540000" rIns="0" bIns="0" anchor="t" anchorCtr="0"/>
          <a:lstStyle>
            <a:lvl1pPr marL="0" indent="0" algn="ctr">
              <a:buNone/>
              <a:defRPr sz="2000">
                <a:solidFill>
                  <a:schemeClr val="bg2">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a:p>
            <a:endParaRPr lang="lv-LV"/>
          </a:p>
        </p:txBody>
      </p:sp>
      <p:sp>
        <p:nvSpPr>
          <p:cNvPr id="5" name="Attēla vietturis 2">
            <a:extLst>
              <a:ext uri="{FF2B5EF4-FFF2-40B4-BE49-F238E27FC236}">
                <a16:creationId xmlns:a16="http://schemas.microsoft.com/office/drawing/2014/main" id="{30ED67CE-FD3B-B337-AEE1-5D11C0314FC4}"/>
              </a:ext>
            </a:extLst>
          </p:cNvPr>
          <p:cNvSpPr>
            <a:spLocks noGrp="1"/>
          </p:cNvSpPr>
          <p:nvPr>
            <p:ph type="pic" idx="11"/>
          </p:nvPr>
        </p:nvSpPr>
        <p:spPr>
          <a:xfrm>
            <a:off x="4679999" y="2808000"/>
            <a:ext cx="2880000" cy="3510000"/>
          </a:xfrm>
          <a:prstGeom prst="rect">
            <a:avLst/>
          </a:prstGeom>
        </p:spPr>
        <p:txBody>
          <a:bodyPr lIns="0" tIns="900000" rIns="0" bIns="0" anchor="t" anchorCtr="0"/>
          <a:lstStyle>
            <a:lvl1pPr marL="0" indent="0" algn="ctr">
              <a:buNone/>
              <a:defRPr sz="2000">
                <a:solidFill>
                  <a:schemeClr val="bg2">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a:p>
            <a:endParaRPr lang="lv-LV"/>
          </a:p>
        </p:txBody>
      </p:sp>
      <p:sp>
        <p:nvSpPr>
          <p:cNvPr id="6" name="Attēla vietturis 2">
            <a:extLst>
              <a:ext uri="{FF2B5EF4-FFF2-40B4-BE49-F238E27FC236}">
                <a16:creationId xmlns:a16="http://schemas.microsoft.com/office/drawing/2014/main" id="{FA032B04-767F-84AA-6FD6-410300CA5EE7}"/>
              </a:ext>
            </a:extLst>
          </p:cNvPr>
          <p:cNvSpPr>
            <a:spLocks noGrp="1"/>
          </p:cNvSpPr>
          <p:nvPr>
            <p:ph type="pic" idx="12"/>
          </p:nvPr>
        </p:nvSpPr>
        <p:spPr>
          <a:xfrm>
            <a:off x="4679999" y="540000"/>
            <a:ext cx="2880000" cy="2160000"/>
          </a:xfrm>
          <a:prstGeom prst="rect">
            <a:avLst/>
          </a:prstGeom>
        </p:spPr>
        <p:txBody>
          <a:bodyPr lIns="0" tIns="180000" rIns="0" bIns="0" anchor="t" anchorCtr="0"/>
          <a:lstStyle>
            <a:lvl1pPr marL="0" indent="0" algn="ctr">
              <a:buNone/>
              <a:defRPr sz="2000">
                <a:solidFill>
                  <a:schemeClr val="bg2">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a:p>
            <a:endParaRPr lang="lv-LV"/>
          </a:p>
        </p:txBody>
      </p:sp>
      <p:sp>
        <p:nvSpPr>
          <p:cNvPr id="8" name="Attēla vietturis 2">
            <a:extLst>
              <a:ext uri="{FF2B5EF4-FFF2-40B4-BE49-F238E27FC236}">
                <a16:creationId xmlns:a16="http://schemas.microsoft.com/office/drawing/2014/main" id="{C82AEADC-0219-6A67-8E8D-405184495F16}"/>
              </a:ext>
            </a:extLst>
          </p:cNvPr>
          <p:cNvSpPr>
            <a:spLocks noGrp="1"/>
          </p:cNvSpPr>
          <p:nvPr>
            <p:ph type="pic" idx="13"/>
          </p:nvPr>
        </p:nvSpPr>
        <p:spPr>
          <a:xfrm>
            <a:off x="7667999" y="540000"/>
            <a:ext cx="3996259" cy="2880000"/>
          </a:xfrm>
          <a:prstGeom prst="rect">
            <a:avLst/>
          </a:prstGeom>
        </p:spPr>
        <p:txBody>
          <a:bodyPr lIns="0" tIns="540000" rIns="0" bIns="0" anchor="t" anchorCtr="0"/>
          <a:lstStyle>
            <a:lvl1pPr marL="0" indent="0" algn="ctr">
              <a:buNone/>
              <a:defRPr sz="2000">
                <a:solidFill>
                  <a:schemeClr val="bg2">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a:p>
            <a:endParaRPr lang="lv-LV"/>
          </a:p>
        </p:txBody>
      </p:sp>
      <p:pic>
        <p:nvPicPr>
          <p:cNvPr id="10" name="Grafika 9">
            <a:extLst>
              <a:ext uri="{FF2B5EF4-FFF2-40B4-BE49-F238E27FC236}">
                <a16:creationId xmlns:a16="http://schemas.microsoft.com/office/drawing/2014/main" id="{4765A048-CEF7-7D33-A1A9-460C6451AF2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40000" y="5940000"/>
            <a:ext cx="2140941" cy="648000"/>
          </a:xfrm>
          <a:prstGeom prst="rect">
            <a:avLst/>
          </a:prstGeom>
        </p:spPr>
      </p:pic>
    </p:spTree>
    <p:extLst>
      <p:ext uri="{BB962C8B-B14F-4D97-AF65-F5344CB8AC3E}">
        <p14:creationId xmlns:p14="http://schemas.microsoft.com/office/powerpoint/2010/main" val="1318243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Virsraksta slaid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Attēla vietturis 4">
            <a:extLst>
              <a:ext uri="{FF2B5EF4-FFF2-40B4-BE49-F238E27FC236}">
                <a16:creationId xmlns:a16="http://schemas.microsoft.com/office/drawing/2014/main" id="{6E85D8C7-F4D9-D1C2-DAE9-27BD6AD7007A}"/>
              </a:ext>
            </a:extLst>
          </p:cNvPr>
          <p:cNvSpPr>
            <a:spLocks noGrp="1"/>
          </p:cNvSpPr>
          <p:nvPr>
            <p:ph type="pic" sz="quarter" idx="10"/>
          </p:nvPr>
        </p:nvSpPr>
        <p:spPr>
          <a:xfrm>
            <a:off x="0" y="0"/>
            <a:ext cx="12192000" cy="4140000"/>
          </a:xfrm>
        </p:spPr>
        <p:txBody>
          <a:bodyPr tIns="1080000" anchor="t" anchorCtr="0"/>
          <a:lstStyle>
            <a:lvl1pPr algn="ctr">
              <a:defRPr/>
            </a:lvl1pPr>
          </a:lstStyle>
          <a:p>
            <a:endParaRPr lang="lv-LV"/>
          </a:p>
        </p:txBody>
      </p:sp>
      <p:pic>
        <p:nvPicPr>
          <p:cNvPr id="26" name="Attēls 25" descr="Attēls, kurā ir ekrānuzņēmums, melns, balts, dizains">
            <a:extLst>
              <a:ext uri="{FF2B5EF4-FFF2-40B4-BE49-F238E27FC236}">
                <a16:creationId xmlns:a16="http://schemas.microsoft.com/office/drawing/2014/main" id="{EEFAA069-B2AD-4FE3-EC61-3A38F0E134B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179308" y="2810256"/>
            <a:ext cx="3240000" cy="2164053"/>
          </a:xfrm>
          <a:prstGeom prst="rect">
            <a:avLst/>
          </a:prstGeom>
        </p:spPr>
      </p:pic>
      <p:sp>
        <p:nvSpPr>
          <p:cNvPr id="2" name="Virsraksts 1">
            <a:extLst>
              <a:ext uri="{FF2B5EF4-FFF2-40B4-BE49-F238E27FC236}">
                <a16:creationId xmlns:a16="http://schemas.microsoft.com/office/drawing/2014/main" id="{C6593D7D-8C32-D33F-E386-3853108297C6}"/>
              </a:ext>
            </a:extLst>
          </p:cNvPr>
          <p:cNvSpPr>
            <a:spLocks noGrp="1"/>
          </p:cNvSpPr>
          <p:nvPr>
            <p:ph type="ctrTitle"/>
          </p:nvPr>
        </p:nvSpPr>
        <p:spPr>
          <a:xfrm>
            <a:off x="540000" y="4140000"/>
            <a:ext cx="6851400" cy="1368000"/>
          </a:xfrm>
        </p:spPr>
        <p:txBody>
          <a:bodyPr anchor="b" anchorCtr="0">
            <a:normAutofit/>
          </a:bodyPr>
          <a:lstStyle>
            <a:lvl1pPr algn="l">
              <a:defRPr sz="3200">
                <a:solidFill>
                  <a:schemeClr val="bg1"/>
                </a:solidFill>
              </a:defRPr>
            </a:lvl1pPr>
          </a:lstStyle>
          <a:p>
            <a:r>
              <a:rPr lang="lv-LV"/>
              <a:t>Rediģēt šablona virsraksta stilu</a:t>
            </a:r>
          </a:p>
        </p:txBody>
      </p:sp>
      <p:pic>
        <p:nvPicPr>
          <p:cNvPr id="8" name="Attēls 7" descr="Attēls, kurā ir teksts, fonts, grafika, grafiskais dizains&#10;&#10;Mākslīgā intelekta ģenerētais saturs var būt nepareizs.">
            <a:extLst>
              <a:ext uri="{FF2B5EF4-FFF2-40B4-BE49-F238E27FC236}">
                <a16:creationId xmlns:a16="http://schemas.microsoft.com/office/drawing/2014/main" id="{7601FE7D-94AC-AB17-FAA2-5AF37273CE1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40000" y="5940000"/>
            <a:ext cx="2160569" cy="651600"/>
          </a:xfrm>
          <a:prstGeom prst="rect">
            <a:avLst/>
          </a:prstGeom>
        </p:spPr>
      </p:pic>
      <p:sp>
        <p:nvSpPr>
          <p:cNvPr id="15" name="Teksta vietturis 2">
            <a:extLst>
              <a:ext uri="{FF2B5EF4-FFF2-40B4-BE49-F238E27FC236}">
                <a16:creationId xmlns:a16="http://schemas.microsoft.com/office/drawing/2014/main" id="{9103BFF7-9A6D-BCA8-3EEA-3A7819BCA2AE}"/>
              </a:ext>
            </a:extLst>
          </p:cNvPr>
          <p:cNvSpPr>
            <a:spLocks noGrp="1"/>
          </p:cNvSpPr>
          <p:nvPr>
            <p:ph type="body" idx="1"/>
          </p:nvPr>
        </p:nvSpPr>
        <p:spPr>
          <a:xfrm>
            <a:off x="8848725" y="3117057"/>
            <a:ext cx="2257425" cy="1645443"/>
          </a:xfrm>
        </p:spPr>
        <p:txBody>
          <a:bodyPr>
            <a:normAutofit/>
          </a:bodyPr>
          <a:lstStyle>
            <a:lvl1pPr marL="0" indent="0">
              <a:buNone/>
              <a:defRPr sz="1800" b="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lv-LV"/>
              <a:t>Noklikšķiniet, lai rediģētu šablona teksta stilus</a:t>
            </a:r>
          </a:p>
        </p:txBody>
      </p:sp>
    </p:spTree>
    <p:extLst>
      <p:ext uri="{BB962C8B-B14F-4D97-AF65-F5344CB8AC3E}">
        <p14:creationId xmlns:p14="http://schemas.microsoft.com/office/powerpoint/2010/main" val="30997055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_4.3 Info">
    <p:bg>
      <p:bgPr>
        <a:solidFill>
          <a:schemeClr val="bg1"/>
        </a:solidFill>
        <a:effectLst/>
      </p:bgPr>
    </p:bg>
    <p:spTree>
      <p:nvGrpSpPr>
        <p:cNvPr id="1" name=""/>
        <p:cNvGrpSpPr/>
        <p:nvPr/>
      </p:nvGrpSpPr>
      <p:grpSpPr>
        <a:xfrm>
          <a:off x="0" y="0"/>
          <a:ext cx="0" cy="0"/>
          <a:chOff x="0" y="0"/>
          <a:chExt cx="0" cy="0"/>
        </a:xfrm>
      </p:grpSpPr>
      <p:sp>
        <p:nvSpPr>
          <p:cNvPr id="27" name="Taisnstūris 26">
            <a:extLst>
              <a:ext uri="{FF2B5EF4-FFF2-40B4-BE49-F238E27FC236}">
                <a16:creationId xmlns:a16="http://schemas.microsoft.com/office/drawing/2014/main" id="{3B0A0E04-E27B-CE17-E19E-BBB0F0AC5C24}"/>
              </a:ext>
            </a:extLst>
          </p:cNvPr>
          <p:cNvSpPr/>
          <p:nvPr userDrawn="1"/>
        </p:nvSpPr>
        <p:spPr>
          <a:xfrm>
            <a:off x="4679999" y="3527998"/>
            <a:ext cx="3240000" cy="2790002"/>
          </a:xfrm>
          <a:prstGeom prst="rect">
            <a:avLst/>
          </a:prstGeom>
          <a:solidFill>
            <a:srgbClr val="9800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Teksta vietturis 19">
            <a:extLst>
              <a:ext uri="{FF2B5EF4-FFF2-40B4-BE49-F238E27FC236}">
                <a16:creationId xmlns:a16="http://schemas.microsoft.com/office/drawing/2014/main" id="{04D31EA5-48EB-3ECA-C349-57F718127DD2}"/>
              </a:ext>
            </a:extLst>
          </p:cNvPr>
          <p:cNvSpPr>
            <a:spLocks noGrp="1"/>
          </p:cNvSpPr>
          <p:nvPr>
            <p:ph type="body" sz="quarter" idx="14" hasCustomPrompt="1"/>
          </p:nvPr>
        </p:nvSpPr>
        <p:spPr>
          <a:xfrm>
            <a:off x="5292000" y="3960000"/>
            <a:ext cx="2340000" cy="2160000"/>
          </a:xfrm>
          <a:prstGeom prst="rect">
            <a:avLst/>
          </a:prstGeom>
          <a:noFill/>
        </p:spPr>
        <p:txBody>
          <a:bodyPr lIns="0" tIns="0" rIns="0" bIns="0"/>
          <a:lstStyle>
            <a:lvl1pPr marL="0" indent="0">
              <a:buNone/>
              <a:defRPr sz="1800">
                <a:solidFill>
                  <a:schemeClr val="bg1"/>
                </a:solidFill>
                <a:latin typeface="Arial" panose="020B0604020202020204" pitchFamily="34" charset="0"/>
                <a:cs typeface="Arial" panose="020B0604020202020204" pitchFamily="34" charset="0"/>
              </a:defRPr>
            </a:lvl1pPr>
          </a:lstStyle>
          <a:p>
            <a:r>
              <a:rPr lang="lv-LV" sz="1800">
                <a:solidFill>
                  <a:schemeClr val="bg1"/>
                </a:solidFill>
              </a:rPr>
              <a:t>Lorem </a:t>
            </a:r>
            <a:r>
              <a:rPr lang="lv-LV" sz="1800" err="1">
                <a:solidFill>
                  <a:schemeClr val="bg1"/>
                </a:solidFill>
              </a:rPr>
              <a:t>ipsum</a:t>
            </a:r>
            <a:r>
              <a:rPr lang="lv-LV" sz="1800">
                <a:solidFill>
                  <a:schemeClr val="bg1"/>
                </a:solidFill>
              </a:rPr>
              <a:t> </a:t>
            </a:r>
            <a:r>
              <a:rPr lang="lv-LV" sz="1800" err="1">
                <a:solidFill>
                  <a:schemeClr val="bg1"/>
                </a:solidFill>
              </a:rPr>
              <a:t>dolor</a:t>
            </a:r>
            <a:r>
              <a:rPr lang="lv-LV" sz="1800">
                <a:solidFill>
                  <a:schemeClr val="bg1"/>
                </a:solidFill>
              </a:rPr>
              <a:t> sit </a:t>
            </a:r>
            <a:r>
              <a:rPr lang="lv-LV" sz="1800" err="1">
                <a:solidFill>
                  <a:schemeClr val="bg1"/>
                </a:solidFill>
              </a:rPr>
              <a:t>amet</a:t>
            </a:r>
            <a:r>
              <a:rPr lang="lv-LV" sz="1800">
                <a:solidFill>
                  <a:schemeClr val="bg1"/>
                </a:solidFill>
              </a:rPr>
              <a:t>, </a:t>
            </a:r>
            <a:r>
              <a:rPr lang="lv-LV" sz="1800" err="1">
                <a:solidFill>
                  <a:schemeClr val="bg1"/>
                </a:solidFill>
              </a:rPr>
              <a:t>consectetur</a:t>
            </a:r>
            <a:r>
              <a:rPr lang="lv-LV" sz="1800">
                <a:solidFill>
                  <a:schemeClr val="bg1"/>
                </a:solidFill>
              </a:rPr>
              <a:t> </a:t>
            </a:r>
            <a:r>
              <a:rPr lang="lv-LV" sz="1800" err="1">
                <a:solidFill>
                  <a:schemeClr val="bg1"/>
                </a:solidFill>
              </a:rPr>
              <a:t>adipiscing</a:t>
            </a:r>
            <a:r>
              <a:rPr lang="lv-LV" sz="1800">
                <a:solidFill>
                  <a:schemeClr val="bg1"/>
                </a:solidFill>
              </a:rPr>
              <a:t> </a:t>
            </a:r>
            <a:r>
              <a:rPr lang="lv-LV" sz="1800" err="1">
                <a:solidFill>
                  <a:schemeClr val="bg1"/>
                </a:solidFill>
              </a:rPr>
              <a:t>elit</a:t>
            </a:r>
            <a:r>
              <a:rPr lang="lv-LV" sz="1800">
                <a:solidFill>
                  <a:schemeClr val="bg1"/>
                </a:solidFill>
              </a:rPr>
              <a:t>. </a:t>
            </a:r>
            <a:r>
              <a:rPr lang="lv-LV" sz="1800" err="1">
                <a:solidFill>
                  <a:schemeClr val="bg1"/>
                </a:solidFill>
              </a:rPr>
              <a:t>Fusce</a:t>
            </a:r>
            <a:r>
              <a:rPr lang="lv-LV" sz="1800">
                <a:solidFill>
                  <a:schemeClr val="bg1"/>
                </a:solidFill>
              </a:rPr>
              <a:t> </a:t>
            </a:r>
            <a:r>
              <a:rPr lang="lv-LV" sz="1800" err="1">
                <a:solidFill>
                  <a:schemeClr val="bg1"/>
                </a:solidFill>
              </a:rPr>
              <a:t>nisi</a:t>
            </a:r>
            <a:r>
              <a:rPr lang="lv-LV" sz="1800">
                <a:solidFill>
                  <a:schemeClr val="bg1"/>
                </a:solidFill>
              </a:rPr>
              <a:t> urna </a:t>
            </a:r>
            <a:r>
              <a:rPr lang="lv-LV" sz="1800" err="1">
                <a:solidFill>
                  <a:schemeClr val="bg1"/>
                </a:solidFill>
              </a:rPr>
              <a:t>accumsan</a:t>
            </a:r>
            <a:r>
              <a:rPr lang="lv-LV" sz="1800">
                <a:solidFill>
                  <a:schemeClr val="bg1"/>
                </a:solidFill>
              </a:rPr>
              <a:t> </a:t>
            </a:r>
            <a:r>
              <a:rPr lang="lv-LV" sz="1800" err="1">
                <a:solidFill>
                  <a:schemeClr val="bg1"/>
                </a:solidFill>
              </a:rPr>
              <a:t>id</a:t>
            </a:r>
            <a:r>
              <a:rPr lang="lv-LV" sz="1800">
                <a:solidFill>
                  <a:schemeClr val="bg1"/>
                </a:solidFill>
              </a:rPr>
              <a:t> </a:t>
            </a:r>
            <a:r>
              <a:rPr lang="lv-LV" sz="1800" err="1">
                <a:solidFill>
                  <a:schemeClr val="bg1"/>
                </a:solidFill>
              </a:rPr>
              <a:t>fringilla</a:t>
            </a:r>
            <a:r>
              <a:rPr lang="lv-LV" sz="1800">
                <a:solidFill>
                  <a:schemeClr val="bg1"/>
                </a:solidFill>
              </a:rPr>
              <a:t> </a:t>
            </a:r>
            <a:r>
              <a:rPr lang="lv-LV" sz="1800" err="1">
                <a:solidFill>
                  <a:schemeClr val="bg1"/>
                </a:solidFill>
              </a:rPr>
              <a:t>eget</a:t>
            </a:r>
            <a:r>
              <a:rPr lang="lv-LV" sz="1800">
                <a:solidFill>
                  <a:schemeClr val="bg1"/>
                </a:solidFill>
              </a:rPr>
              <a:t>, </a:t>
            </a:r>
            <a:r>
              <a:rPr lang="lv-LV" sz="1800" err="1">
                <a:solidFill>
                  <a:schemeClr val="bg1"/>
                </a:solidFill>
              </a:rPr>
              <a:t>feugiat</a:t>
            </a:r>
            <a:r>
              <a:rPr lang="lv-LV" sz="1800">
                <a:solidFill>
                  <a:schemeClr val="bg1"/>
                </a:solidFill>
              </a:rPr>
              <a:t> </a:t>
            </a:r>
            <a:r>
              <a:rPr lang="lv-LV" sz="1800" err="1">
                <a:solidFill>
                  <a:schemeClr val="bg1"/>
                </a:solidFill>
              </a:rPr>
              <a:t>at</a:t>
            </a:r>
            <a:r>
              <a:rPr lang="lv-LV" sz="1800">
                <a:solidFill>
                  <a:schemeClr val="bg1"/>
                </a:solidFill>
              </a:rPr>
              <a:t> </a:t>
            </a:r>
            <a:r>
              <a:rPr lang="lv-LV" sz="1800" err="1">
                <a:solidFill>
                  <a:schemeClr val="bg1"/>
                </a:solidFill>
              </a:rPr>
              <a:t>elit</a:t>
            </a:r>
            <a:r>
              <a:rPr lang="lv-LV" sz="1800">
                <a:solidFill>
                  <a:schemeClr val="bg1"/>
                </a:solidFill>
              </a:rPr>
              <a:t>.</a:t>
            </a:r>
          </a:p>
        </p:txBody>
      </p:sp>
      <p:sp>
        <p:nvSpPr>
          <p:cNvPr id="2" name="Virsraksts 1">
            <a:extLst>
              <a:ext uri="{FF2B5EF4-FFF2-40B4-BE49-F238E27FC236}">
                <a16:creationId xmlns:a16="http://schemas.microsoft.com/office/drawing/2014/main" id="{FDF59D69-BA75-F5B9-2FC0-7EE09ED6FE0D}"/>
              </a:ext>
            </a:extLst>
          </p:cNvPr>
          <p:cNvSpPr>
            <a:spLocks noGrp="1"/>
          </p:cNvSpPr>
          <p:nvPr>
            <p:ph type="ctrTitle" hasCustomPrompt="1"/>
          </p:nvPr>
        </p:nvSpPr>
        <p:spPr>
          <a:xfrm>
            <a:off x="539999" y="3240000"/>
            <a:ext cx="3600000" cy="2344916"/>
          </a:xfrm>
          <a:prstGeom prst="rect">
            <a:avLst/>
          </a:prstGeom>
        </p:spPr>
        <p:txBody>
          <a:bodyPr lIns="0" tIns="0" rIns="0" bIns="0" anchor="t" anchorCtr="0"/>
          <a:lstStyle>
            <a:lvl1pPr algn="l">
              <a:defRPr sz="1900" b="0" i="0" cap="none" baseline="0">
                <a:solidFill>
                  <a:schemeClr val="bg2">
                    <a:lumMod val="25000"/>
                  </a:schemeClr>
                </a:solidFill>
                <a:latin typeface="Arial" panose="020B0604020202020204" pitchFamily="34" charset="0"/>
                <a:cs typeface="Arial" panose="020B0604020202020204" pitchFamily="34" charset="0"/>
              </a:defRPr>
            </a:lvl1pPr>
          </a:lstStyle>
          <a:p>
            <a:r>
              <a:rPr lang="lv-LV"/>
              <a:t>Lorem </a:t>
            </a:r>
            <a:r>
              <a:rPr lang="lv-LV" err="1"/>
              <a:t>ipsum</a:t>
            </a:r>
            <a:r>
              <a:rPr lang="lv-LV"/>
              <a:t> </a:t>
            </a:r>
            <a:r>
              <a:rPr lang="lv-LV" err="1"/>
              <a:t>dolor</a:t>
            </a:r>
            <a:r>
              <a:rPr lang="lv-LV"/>
              <a:t> sit </a:t>
            </a:r>
            <a:r>
              <a:rPr lang="lv-LV" err="1"/>
              <a:t>amet</a:t>
            </a:r>
            <a:r>
              <a:rPr lang="lv-LV"/>
              <a:t>, </a:t>
            </a:r>
            <a:r>
              <a:rPr lang="lv-LV" err="1"/>
              <a:t>consectetur</a:t>
            </a:r>
            <a:r>
              <a:rPr lang="lv-LV"/>
              <a:t> </a:t>
            </a:r>
            <a:r>
              <a:rPr lang="lv-LV" err="1"/>
              <a:t>adipiscing</a:t>
            </a:r>
            <a:r>
              <a:rPr lang="lv-LV"/>
              <a:t> </a:t>
            </a:r>
            <a:r>
              <a:rPr lang="lv-LV" err="1"/>
              <a:t>elit</a:t>
            </a:r>
            <a:r>
              <a:rPr lang="lv-LV"/>
              <a:t>, </a:t>
            </a:r>
            <a:r>
              <a:rPr lang="lv-LV" err="1"/>
              <a:t>fusce</a:t>
            </a:r>
            <a:r>
              <a:rPr lang="lv-LV"/>
              <a:t> </a:t>
            </a:r>
            <a:r>
              <a:rPr lang="lv-LV" err="1"/>
              <a:t>nisi</a:t>
            </a:r>
            <a:r>
              <a:rPr lang="lv-LV"/>
              <a:t> urna </a:t>
            </a:r>
            <a:r>
              <a:rPr lang="lv-LV" err="1"/>
              <a:t>accumsan</a:t>
            </a:r>
            <a:r>
              <a:rPr lang="lv-LV"/>
              <a:t> </a:t>
            </a:r>
            <a:r>
              <a:rPr lang="lv-LV" err="1"/>
              <a:t>id</a:t>
            </a:r>
            <a:r>
              <a:rPr lang="lv-LV"/>
              <a:t> </a:t>
            </a:r>
            <a:r>
              <a:rPr lang="lv-LV" err="1"/>
              <a:t>fringilla</a:t>
            </a:r>
            <a:r>
              <a:rPr lang="lv-LV"/>
              <a:t> </a:t>
            </a:r>
            <a:r>
              <a:rPr lang="lv-LV" err="1"/>
              <a:t>eget</a:t>
            </a:r>
            <a:r>
              <a:rPr lang="lv-LV"/>
              <a:t>, </a:t>
            </a:r>
            <a:r>
              <a:rPr lang="lv-LV" err="1"/>
              <a:t>feugiat</a:t>
            </a:r>
            <a:r>
              <a:rPr lang="lv-LV"/>
              <a:t> </a:t>
            </a:r>
            <a:r>
              <a:rPr lang="lv-LV" err="1"/>
              <a:t>at</a:t>
            </a:r>
            <a:r>
              <a:rPr lang="lv-LV"/>
              <a:t> </a:t>
            </a:r>
            <a:r>
              <a:rPr lang="lv-LV" err="1"/>
              <a:t>elit</a:t>
            </a:r>
            <a:r>
              <a:rPr lang="lv-LV"/>
              <a:t>.</a:t>
            </a:r>
          </a:p>
        </p:txBody>
      </p:sp>
      <p:sp>
        <p:nvSpPr>
          <p:cNvPr id="3" name="Apakšvirsraksts 2">
            <a:extLst>
              <a:ext uri="{FF2B5EF4-FFF2-40B4-BE49-F238E27FC236}">
                <a16:creationId xmlns:a16="http://schemas.microsoft.com/office/drawing/2014/main" id="{78964A4C-D9C6-4AF5-CD10-F1E7C262DB1A}"/>
              </a:ext>
            </a:extLst>
          </p:cNvPr>
          <p:cNvSpPr>
            <a:spLocks noGrp="1"/>
          </p:cNvSpPr>
          <p:nvPr>
            <p:ph type="subTitle" idx="1" hasCustomPrompt="1"/>
          </p:nvPr>
        </p:nvSpPr>
        <p:spPr>
          <a:xfrm>
            <a:off x="540000" y="719999"/>
            <a:ext cx="3600000" cy="2192883"/>
          </a:xfrm>
          <a:prstGeom prst="rect">
            <a:avLst/>
          </a:prstGeom>
        </p:spPr>
        <p:txBody>
          <a:bodyPr lIns="0" tIns="0" rIns="0" bIns="0"/>
          <a:lstStyle>
            <a:lvl1pPr marL="0" indent="0" algn="l">
              <a:spcBef>
                <a:spcPts val="0"/>
              </a:spcBef>
              <a:buNone/>
              <a:defRPr sz="2400" b="1" i="0" baseline="0">
                <a:solidFill>
                  <a:srgbClr val="98002E"/>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a:t>Lorem </a:t>
            </a:r>
            <a:r>
              <a:rPr lang="lv-LV" err="1"/>
              <a:t>ipsum</a:t>
            </a:r>
            <a:r>
              <a:rPr lang="lv-LV"/>
              <a:t> </a:t>
            </a:r>
            <a:r>
              <a:rPr lang="lv-LV" err="1"/>
              <a:t>dolor</a:t>
            </a:r>
            <a:r>
              <a:rPr lang="lv-LV"/>
              <a:t> sit </a:t>
            </a:r>
            <a:r>
              <a:rPr lang="lv-LV" err="1"/>
              <a:t>amet</a:t>
            </a:r>
            <a:r>
              <a:rPr lang="lv-LV"/>
              <a:t> </a:t>
            </a:r>
            <a:r>
              <a:rPr lang="lv-LV" err="1"/>
              <a:t>consectetur</a:t>
            </a:r>
            <a:r>
              <a:rPr lang="lv-LV"/>
              <a:t> </a:t>
            </a:r>
            <a:r>
              <a:rPr lang="lv-LV" err="1"/>
              <a:t>adipiscing</a:t>
            </a:r>
            <a:r>
              <a:rPr lang="lv-LV"/>
              <a:t> </a:t>
            </a:r>
            <a:r>
              <a:rPr lang="lv-LV" err="1"/>
              <a:t>elit</a:t>
            </a:r>
            <a:r>
              <a:rPr lang="lv-LV"/>
              <a:t>. </a:t>
            </a:r>
            <a:r>
              <a:rPr lang="lv-LV" err="1"/>
              <a:t>Fusce</a:t>
            </a:r>
            <a:r>
              <a:rPr lang="lv-LV"/>
              <a:t> </a:t>
            </a:r>
            <a:r>
              <a:rPr lang="lv-LV" err="1"/>
              <a:t>nisi</a:t>
            </a:r>
            <a:r>
              <a:rPr lang="lv-LV"/>
              <a:t> urna, </a:t>
            </a:r>
            <a:r>
              <a:rPr lang="lv-LV" err="1"/>
              <a:t>accumsan</a:t>
            </a:r>
            <a:r>
              <a:rPr lang="lv-LV"/>
              <a:t> </a:t>
            </a:r>
            <a:r>
              <a:rPr lang="lv-LV" err="1"/>
              <a:t>id</a:t>
            </a:r>
            <a:r>
              <a:rPr lang="lv-LV"/>
              <a:t> </a:t>
            </a:r>
            <a:r>
              <a:rPr lang="lv-LV" err="1"/>
              <a:t>fringilla</a:t>
            </a:r>
            <a:r>
              <a:rPr lang="lv-LV"/>
              <a:t> </a:t>
            </a:r>
            <a:r>
              <a:rPr lang="lv-LV" err="1"/>
              <a:t>eget</a:t>
            </a:r>
            <a:r>
              <a:rPr lang="lv-LV"/>
              <a:t>, </a:t>
            </a:r>
            <a:r>
              <a:rPr lang="lv-LV" err="1"/>
              <a:t>feugiat</a:t>
            </a:r>
            <a:r>
              <a:rPr lang="lv-LV"/>
              <a:t> </a:t>
            </a:r>
            <a:r>
              <a:rPr lang="lv-LV" err="1"/>
              <a:t>at</a:t>
            </a:r>
            <a:r>
              <a:rPr lang="lv-LV"/>
              <a:t> </a:t>
            </a:r>
            <a:r>
              <a:rPr lang="lv-LV" err="1"/>
              <a:t>elit</a:t>
            </a:r>
            <a:r>
              <a:rPr lang="lv-LV"/>
              <a:t>. </a:t>
            </a:r>
          </a:p>
        </p:txBody>
      </p:sp>
      <p:pic>
        <p:nvPicPr>
          <p:cNvPr id="7" name="Picture 3">
            <a:extLst>
              <a:ext uri="{FF2B5EF4-FFF2-40B4-BE49-F238E27FC236}">
                <a16:creationId xmlns:a16="http://schemas.microsoft.com/office/drawing/2014/main" id="{4DD97671-9818-C26E-12A1-1A449F68E03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00" y="5940000"/>
            <a:ext cx="2052001" cy="648000"/>
          </a:xfrm>
          <a:prstGeom prst="rect">
            <a:avLst/>
          </a:prstGeom>
        </p:spPr>
      </p:pic>
      <p:sp>
        <p:nvSpPr>
          <p:cNvPr id="9" name="Attēla vietturis 2">
            <a:extLst>
              <a:ext uri="{FF2B5EF4-FFF2-40B4-BE49-F238E27FC236}">
                <a16:creationId xmlns:a16="http://schemas.microsoft.com/office/drawing/2014/main" id="{D5C74131-4D95-FB30-2A41-D09FF515BD60}"/>
              </a:ext>
            </a:extLst>
          </p:cNvPr>
          <p:cNvSpPr>
            <a:spLocks noGrp="1"/>
          </p:cNvSpPr>
          <p:nvPr>
            <p:ph type="pic" idx="10"/>
          </p:nvPr>
        </p:nvSpPr>
        <p:spPr>
          <a:xfrm>
            <a:off x="8027999" y="2808000"/>
            <a:ext cx="3636259" cy="3510000"/>
          </a:xfrm>
          <a:prstGeom prst="rect">
            <a:avLst/>
          </a:prstGeom>
        </p:spPr>
        <p:txBody>
          <a:bodyPr lIns="0" tIns="900000" rIns="0" bIns="0" anchor="t" anchorCtr="0"/>
          <a:lstStyle>
            <a:lvl1pPr marL="0" indent="0" algn="ctr">
              <a:buNone/>
              <a:defRPr sz="2000">
                <a:solidFill>
                  <a:schemeClr val="bg2">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a:p>
            <a:endParaRPr lang="lv-LV"/>
          </a:p>
        </p:txBody>
      </p:sp>
      <p:sp>
        <p:nvSpPr>
          <p:cNvPr id="6" name="Attēla vietturis 2">
            <a:extLst>
              <a:ext uri="{FF2B5EF4-FFF2-40B4-BE49-F238E27FC236}">
                <a16:creationId xmlns:a16="http://schemas.microsoft.com/office/drawing/2014/main" id="{FA032B04-767F-84AA-6FD6-410300CA5EE7}"/>
              </a:ext>
            </a:extLst>
          </p:cNvPr>
          <p:cNvSpPr>
            <a:spLocks noGrp="1"/>
          </p:cNvSpPr>
          <p:nvPr>
            <p:ph type="pic" idx="12"/>
          </p:nvPr>
        </p:nvSpPr>
        <p:spPr>
          <a:xfrm>
            <a:off x="4679999" y="540000"/>
            <a:ext cx="3240000" cy="2880000"/>
          </a:xfrm>
          <a:prstGeom prst="rect">
            <a:avLst/>
          </a:prstGeom>
        </p:spPr>
        <p:txBody>
          <a:bodyPr lIns="0" tIns="540000" rIns="0" bIns="0" anchor="t" anchorCtr="0"/>
          <a:lstStyle>
            <a:lvl1pPr marL="0" indent="0" algn="ctr">
              <a:buNone/>
              <a:defRPr sz="2000">
                <a:solidFill>
                  <a:schemeClr val="bg2">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a:p>
            <a:endParaRPr lang="lv-LV"/>
          </a:p>
        </p:txBody>
      </p:sp>
      <p:sp>
        <p:nvSpPr>
          <p:cNvPr id="8" name="Attēla vietturis 2">
            <a:extLst>
              <a:ext uri="{FF2B5EF4-FFF2-40B4-BE49-F238E27FC236}">
                <a16:creationId xmlns:a16="http://schemas.microsoft.com/office/drawing/2014/main" id="{C82AEADC-0219-6A67-8E8D-405184495F16}"/>
              </a:ext>
            </a:extLst>
          </p:cNvPr>
          <p:cNvSpPr>
            <a:spLocks noGrp="1"/>
          </p:cNvSpPr>
          <p:nvPr>
            <p:ph type="pic" idx="13"/>
          </p:nvPr>
        </p:nvSpPr>
        <p:spPr>
          <a:xfrm>
            <a:off x="8027999" y="540000"/>
            <a:ext cx="3636259" cy="2160000"/>
          </a:xfrm>
          <a:prstGeom prst="rect">
            <a:avLst/>
          </a:prstGeom>
        </p:spPr>
        <p:txBody>
          <a:bodyPr lIns="0" tIns="180000" rIns="0" bIns="0" anchor="t" anchorCtr="0"/>
          <a:lstStyle>
            <a:lvl1pPr marL="0" indent="0" algn="ctr">
              <a:buNone/>
              <a:defRPr sz="2000">
                <a:solidFill>
                  <a:schemeClr val="bg2">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a:p>
            <a:endParaRPr lang="lv-LV"/>
          </a:p>
        </p:txBody>
      </p:sp>
      <p:sp>
        <p:nvSpPr>
          <p:cNvPr id="11" name="Attēla vietturis 11">
            <a:extLst>
              <a:ext uri="{FF2B5EF4-FFF2-40B4-BE49-F238E27FC236}">
                <a16:creationId xmlns:a16="http://schemas.microsoft.com/office/drawing/2014/main" id="{4416BB54-8E26-0D41-C509-2FB065E4CF2C}"/>
              </a:ext>
            </a:extLst>
          </p:cNvPr>
          <p:cNvSpPr>
            <a:spLocks noGrp="1"/>
          </p:cNvSpPr>
          <p:nvPr>
            <p:ph type="pic" sz="quarter" idx="16"/>
          </p:nvPr>
        </p:nvSpPr>
        <p:spPr>
          <a:xfrm>
            <a:off x="4866768" y="3852000"/>
            <a:ext cx="268735" cy="270000"/>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lvl1pPr>
              <a:defRPr>
                <a:noFill/>
              </a:defRPr>
            </a:lvl1pPr>
          </a:lstStyle>
          <a:p>
            <a:endParaRPr lang="lv-LV"/>
          </a:p>
        </p:txBody>
      </p:sp>
      <p:pic>
        <p:nvPicPr>
          <p:cNvPr id="12" name="Grafika 4">
            <a:extLst>
              <a:ext uri="{FF2B5EF4-FFF2-40B4-BE49-F238E27FC236}">
                <a16:creationId xmlns:a16="http://schemas.microsoft.com/office/drawing/2014/main" id="{47FB3FBF-7461-7D7A-A247-633BA974CF1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40000" y="5940000"/>
            <a:ext cx="2140941" cy="648000"/>
          </a:xfrm>
          <a:prstGeom prst="rect">
            <a:avLst/>
          </a:prstGeom>
        </p:spPr>
      </p:pic>
    </p:spTree>
    <p:extLst>
      <p:ext uri="{BB962C8B-B14F-4D97-AF65-F5344CB8AC3E}">
        <p14:creationId xmlns:p14="http://schemas.microsoft.com/office/powerpoint/2010/main" val="3427660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3.1 Info ar slej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FDF59D69-BA75-F5B9-2FC0-7EE09ED6FE0D}"/>
              </a:ext>
            </a:extLst>
          </p:cNvPr>
          <p:cNvSpPr>
            <a:spLocks noGrp="1"/>
          </p:cNvSpPr>
          <p:nvPr>
            <p:ph type="ctrTitle" hasCustomPrompt="1"/>
          </p:nvPr>
        </p:nvSpPr>
        <p:spPr>
          <a:xfrm>
            <a:off x="540001" y="719999"/>
            <a:ext cx="2137212" cy="4537799"/>
          </a:xfrm>
          <a:prstGeom prst="rect">
            <a:avLst/>
          </a:prstGeom>
        </p:spPr>
        <p:txBody>
          <a:bodyPr lIns="0" tIns="0" rIns="0" bIns="0" anchor="t" anchorCtr="0"/>
          <a:lstStyle>
            <a:lvl1pPr algn="l">
              <a:defRPr sz="2200" b="1" cap="all" baseline="0">
                <a:solidFill>
                  <a:schemeClr val="bg1"/>
                </a:solidFill>
                <a:latin typeface="Arial" panose="020B0604020202020204" pitchFamily="34" charset="0"/>
                <a:cs typeface="Arial" panose="020B0604020202020204" pitchFamily="34" charset="0"/>
              </a:defRPr>
            </a:lvl1pPr>
          </a:lstStyle>
          <a:p>
            <a:r>
              <a:rPr lang="lv-LV"/>
              <a:t>Lorem </a:t>
            </a:r>
            <a:r>
              <a:rPr lang="lv-LV" err="1"/>
              <a:t>ipsum</a:t>
            </a:r>
            <a:r>
              <a:rPr lang="lv-LV"/>
              <a:t> </a:t>
            </a:r>
            <a:r>
              <a:rPr lang="lv-LV" err="1"/>
              <a:t>dolor</a:t>
            </a:r>
            <a:r>
              <a:rPr lang="lv-LV"/>
              <a:t> sit </a:t>
            </a:r>
            <a:r>
              <a:rPr lang="lv-LV" err="1"/>
              <a:t>amet</a:t>
            </a:r>
            <a:r>
              <a:rPr lang="lv-LV"/>
              <a:t>, </a:t>
            </a:r>
            <a:r>
              <a:rPr lang="lv-LV" err="1"/>
              <a:t>consectetur</a:t>
            </a:r>
            <a:r>
              <a:rPr lang="lv-LV"/>
              <a:t> </a:t>
            </a:r>
            <a:r>
              <a:rPr lang="lv-LV" err="1"/>
              <a:t>adipiscing</a:t>
            </a:r>
            <a:r>
              <a:rPr lang="lv-LV"/>
              <a:t> </a:t>
            </a:r>
            <a:r>
              <a:rPr lang="lv-LV" err="1"/>
              <a:t>elit</a:t>
            </a:r>
            <a:r>
              <a:rPr lang="lv-LV"/>
              <a:t>, </a:t>
            </a:r>
            <a:r>
              <a:rPr lang="lv-LV" err="1"/>
              <a:t>fusce</a:t>
            </a:r>
            <a:r>
              <a:rPr lang="lv-LV"/>
              <a:t> </a:t>
            </a:r>
            <a:r>
              <a:rPr lang="lv-LV" err="1"/>
              <a:t>nisi</a:t>
            </a:r>
            <a:r>
              <a:rPr lang="lv-LV"/>
              <a:t> urna </a:t>
            </a:r>
            <a:r>
              <a:rPr lang="lv-LV" err="1"/>
              <a:t>accumsan</a:t>
            </a:r>
            <a:r>
              <a:rPr lang="lv-LV"/>
              <a:t> </a:t>
            </a:r>
            <a:r>
              <a:rPr lang="lv-LV" err="1"/>
              <a:t>id</a:t>
            </a:r>
            <a:r>
              <a:rPr lang="lv-LV"/>
              <a:t> </a:t>
            </a:r>
            <a:r>
              <a:rPr lang="lv-LV" err="1"/>
              <a:t>fringilla</a:t>
            </a:r>
            <a:r>
              <a:rPr lang="lv-LV"/>
              <a:t> </a:t>
            </a:r>
            <a:r>
              <a:rPr lang="lv-LV" err="1"/>
              <a:t>eget</a:t>
            </a:r>
            <a:r>
              <a:rPr lang="lv-LV"/>
              <a:t>, </a:t>
            </a:r>
            <a:r>
              <a:rPr lang="lv-LV" err="1"/>
              <a:t>feugiat</a:t>
            </a:r>
            <a:r>
              <a:rPr lang="lv-LV"/>
              <a:t> </a:t>
            </a:r>
            <a:r>
              <a:rPr lang="lv-LV" err="1"/>
              <a:t>at</a:t>
            </a:r>
            <a:r>
              <a:rPr lang="lv-LV"/>
              <a:t> </a:t>
            </a:r>
            <a:r>
              <a:rPr lang="lv-LV" err="1"/>
              <a:t>elit</a:t>
            </a:r>
            <a:r>
              <a:rPr lang="lv-LV"/>
              <a:t>.</a:t>
            </a:r>
          </a:p>
        </p:txBody>
      </p:sp>
      <p:sp>
        <p:nvSpPr>
          <p:cNvPr id="3" name="Apakšvirsraksts 2">
            <a:extLst>
              <a:ext uri="{FF2B5EF4-FFF2-40B4-BE49-F238E27FC236}">
                <a16:creationId xmlns:a16="http://schemas.microsoft.com/office/drawing/2014/main" id="{78964A4C-D9C6-4AF5-CD10-F1E7C262DB1A}"/>
              </a:ext>
            </a:extLst>
          </p:cNvPr>
          <p:cNvSpPr>
            <a:spLocks noGrp="1"/>
          </p:cNvSpPr>
          <p:nvPr>
            <p:ph type="subTitle" idx="1" hasCustomPrompt="1"/>
          </p:nvPr>
        </p:nvSpPr>
        <p:spPr>
          <a:xfrm>
            <a:off x="3600000" y="719999"/>
            <a:ext cx="5223489" cy="5661947"/>
          </a:xfrm>
          <a:prstGeom prst="rect">
            <a:avLst/>
          </a:prstGeom>
        </p:spPr>
        <p:txBody>
          <a:bodyPr lIns="0" tIns="0" rIns="0" bIns="0"/>
          <a:lstStyle>
            <a:lvl1pPr marL="285750" indent="-285750" algn="l">
              <a:buFont typeface="Arial" panose="020B0604020202020204" pitchFamily="34" charset="0"/>
              <a:buChar char="•"/>
              <a:defRPr sz="1800" b="0" i="0" baseline="0">
                <a:solidFill>
                  <a:schemeClr val="bg2">
                    <a:lumMod val="25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a:t>Lorem </a:t>
            </a:r>
            <a:r>
              <a:rPr lang="lv-LV" err="1"/>
              <a:t>ipsum</a:t>
            </a:r>
            <a:r>
              <a:rPr lang="lv-LV"/>
              <a:t> </a:t>
            </a:r>
            <a:r>
              <a:rPr lang="lv-LV" err="1"/>
              <a:t>dolor</a:t>
            </a:r>
            <a:r>
              <a:rPr lang="lv-LV"/>
              <a:t> sit </a:t>
            </a:r>
            <a:r>
              <a:rPr lang="lv-LV" err="1"/>
              <a:t>amet</a:t>
            </a:r>
            <a:r>
              <a:rPr lang="lv-LV"/>
              <a:t>, </a:t>
            </a:r>
            <a:r>
              <a:rPr lang="lv-LV" err="1"/>
              <a:t>consectetur</a:t>
            </a:r>
            <a:r>
              <a:rPr lang="lv-LV"/>
              <a:t> </a:t>
            </a:r>
            <a:r>
              <a:rPr lang="lv-LV" err="1"/>
              <a:t>adipiscing</a:t>
            </a:r>
            <a:r>
              <a:rPr lang="lv-LV"/>
              <a:t> </a:t>
            </a:r>
            <a:r>
              <a:rPr lang="lv-LV" err="1"/>
              <a:t>elit</a:t>
            </a:r>
            <a:r>
              <a:rPr lang="lv-LV"/>
              <a:t>. </a:t>
            </a:r>
            <a:r>
              <a:rPr lang="lv-LV" err="1"/>
              <a:t>Fusce</a:t>
            </a:r>
            <a:r>
              <a:rPr lang="lv-LV"/>
              <a:t> </a:t>
            </a:r>
            <a:r>
              <a:rPr lang="lv-LV" err="1"/>
              <a:t>nisi</a:t>
            </a:r>
            <a:r>
              <a:rPr lang="lv-LV"/>
              <a:t> urna, </a:t>
            </a:r>
            <a:r>
              <a:rPr lang="lv-LV" err="1"/>
              <a:t>accumsan</a:t>
            </a:r>
            <a:r>
              <a:rPr lang="lv-LV"/>
              <a:t> </a:t>
            </a:r>
            <a:r>
              <a:rPr lang="lv-LV" err="1"/>
              <a:t>id</a:t>
            </a:r>
            <a:r>
              <a:rPr lang="lv-LV"/>
              <a:t> </a:t>
            </a:r>
            <a:r>
              <a:rPr lang="lv-LV" err="1"/>
              <a:t>fringilla</a:t>
            </a:r>
            <a:r>
              <a:rPr lang="lv-LV"/>
              <a:t> </a:t>
            </a:r>
            <a:r>
              <a:rPr lang="lv-LV" err="1"/>
              <a:t>eget</a:t>
            </a:r>
            <a:r>
              <a:rPr lang="lv-LV"/>
              <a:t>, </a:t>
            </a:r>
            <a:r>
              <a:rPr lang="lv-LV" err="1"/>
              <a:t>feugiat</a:t>
            </a:r>
            <a:r>
              <a:rPr lang="lv-LV"/>
              <a:t> </a:t>
            </a:r>
            <a:r>
              <a:rPr lang="lv-LV" err="1"/>
              <a:t>at</a:t>
            </a:r>
            <a:r>
              <a:rPr lang="lv-LV"/>
              <a:t> </a:t>
            </a:r>
            <a:r>
              <a:rPr lang="lv-LV" err="1"/>
              <a:t>elit</a:t>
            </a:r>
            <a:r>
              <a:rPr lang="lv-LV"/>
              <a:t>.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lv-LV"/>
              <a:t>Lorem </a:t>
            </a:r>
            <a:r>
              <a:rPr lang="lv-LV" err="1"/>
              <a:t>ipsum</a:t>
            </a:r>
            <a:r>
              <a:rPr lang="lv-LV"/>
              <a:t> </a:t>
            </a:r>
            <a:r>
              <a:rPr lang="lv-LV" err="1"/>
              <a:t>dolor</a:t>
            </a:r>
            <a:r>
              <a:rPr lang="lv-LV"/>
              <a:t> sit </a:t>
            </a:r>
            <a:r>
              <a:rPr lang="lv-LV" err="1"/>
              <a:t>amet</a:t>
            </a:r>
            <a:r>
              <a:rPr lang="lv-LV"/>
              <a:t>, </a:t>
            </a:r>
            <a:r>
              <a:rPr lang="lv-LV" err="1"/>
              <a:t>consectetur</a:t>
            </a:r>
            <a:r>
              <a:rPr lang="lv-LV"/>
              <a:t> </a:t>
            </a:r>
            <a:r>
              <a:rPr lang="lv-LV" err="1"/>
              <a:t>adipiscing</a:t>
            </a:r>
            <a:r>
              <a:rPr lang="lv-LV"/>
              <a:t> </a:t>
            </a:r>
            <a:r>
              <a:rPr lang="lv-LV" err="1"/>
              <a:t>elit</a:t>
            </a:r>
            <a:r>
              <a:rPr lang="lv-LV"/>
              <a:t>. </a:t>
            </a:r>
            <a:r>
              <a:rPr lang="lv-LV" err="1"/>
              <a:t>Fusce</a:t>
            </a:r>
            <a:r>
              <a:rPr lang="lv-LV"/>
              <a:t> </a:t>
            </a:r>
            <a:r>
              <a:rPr lang="lv-LV" err="1"/>
              <a:t>nisi</a:t>
            </a:r>
            <a:r>
              <a:rPr lang="lv-LV"/>
              <a:t> urna, </a:t>
            </a:r>
            <a:r>
              <a:rPr lang="lv-LV" err="1"/>
              <a:t>accumsan</a:t>
            </a:r>
            <a:r>
              <a:rPr lang="lv-LV"/>
              <a:t> </a:t>
            </a:r>
            <a:r>
              <a:rPr lang="lv-LV" err="1"/>
              <a:t>id</a:t>
            </a:r>
            <a:r>
              <a:rPr lang="lv-LV"/>
              <a:t> </a:t>
            </a:r>
            <a:r>
              <a:rPr lang="lv-LV" err="1"/>
              <a:t>fringilla</a:t>
            </a:r>
            <a:r>
              <a:rPr lang="lv-LV"/>
              <a:t> </a:t>
            </a:r>
            <a:r>
              <a:rPr lang="lv-LV" err="1"/>
              <a:t>eget</a:t>
            </a:r>
            <a:r>
              <a:rPr lang="lv-LV"/>
              <a:t>, </a:t>
            </a:r>
            <a:r>
              <a:rPr lang="lv-LV" err="1"/>
              <a:t>feugiat</a:t>
            </a:r>
            <a:r>
              <a:rPr lang="lv-LV"/>
              <a:t> </a:t>
            </a:r>
            <a:r>
              <a:rPr lang="lv-LV" err="1"/>
              <a:t>at</a:t>
            </a:r>
            <a:r>
              <a:rPr lang="lv-LV"/>
              <a:t> </a:t>
            </a:r>
            <a:r>
              <a:rPr lang="lv-LV" err="1"/>
              <a:t>elit</a:t>
            </a:r>
            <a:r>
              <a:rPr lang="lv-LV"/>
              <a:t>.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lv-LV"/>
              <a:t>Lorem </a:t>
            </a:r>
            <a:r>
              <a:rPr lang="lv-LV" err="1"/>
              <a:t>ipsum</a:t>
            </a:r>
            <a:r>
              <a:rPr lang="lv-LV"/>
              <a:t> </a:t>
            </a:r>
            <a:r>
              <a:rPr lang="lv-LV" err="1"/>
              <a:t>dolor</a:t>
            </a:r>
            <a:r>
              <a:rPr lang="lv-LV"/>
              <a:t> sit </a:t>
            </a:r>
            <a:r>
              <a:rPr lang="lv-LV" err="1"/>
              <a:t>amet</a:t>
            </a:r>
            <a:r>
              <a:rPr lang="lv-LV"/>
              <a:t>, </a:t>
            </a:r>
            <a:r>
              <a:rPr lang="lv-LV" err="1"/>
              <a:t>consectetur</a:t>
            </a:r>
            <a:r>
              <a:rPr lang="lv-LV"/>
              <a:t> </a:t>
            </a:r>
            <a:r>
              <a:rPr lang="lv-LV" err="1"/>
              <a:t>adipiscing</a:t>
            </a:r>
            <a:r>
              <a:rPr lang="lv-LV"/>
              <a:t> </a:t>
            </a:r>
            <a:r>
              <a:rPr lang="lv-LV" err="1"/>
              <a:t>elit</a:t>
            </a:r>
            <a:r>
              <a:rPr lang="lv-LV"/>
              <a:t>. </a:t>
            </a:r>
            <a:r>
              <a:rPr lang="lv-LV" err="1"/>
              <a:t>Fusce</a:t>
            </a:r>
            <a:r>
              <a:rPr lang="lv-LV"/>
              <a:t> </a:t>
            </a:r>
            <a:r>
              <a:rPr lang="lv-LV" err="1"/>
              <a:t>nisi</a:t>
            </a:r>
            <a:r>
              <a:rPr lang="lv-LV"/>
              <a:t> urna, </a:t>
            </a:r>
            <a:r>
              <a:rPr lang="lv-LV" err="1"/>
              <a:t>accumsan</a:t>
            </a:r>
            <a:r>
              <a:rPr lang="lv-LV"/>
              <a:t> </a:t>
            </a:r>
            <a:r>
              <a:rPr lang="lv-LV" err="1"/>
              <a:t>id</a:t>
            </a:r>
            <a:r>
              <a:rPr lang="lv-LV"/>
              <a:t> </a:t>
            </a:r>
            <a:r>
              <a:rPr lang="lv-LV" err="1"/>
              <a:t>fringilla</a:t>
            </a:r>
            <a:r>
              <a:rPr lang="lv-LV"/>
              <a:t> </a:t>
            </a:r>
            <a:r>
              <a:rPr lang="lv-LV" err="1"/>
              <a:t>eget</a:t>
            </a:r>
            <a:r>
              <a:rPr lang="lv-LV"/>
              <a:t>, </a:t>
            </a:r>
            <a:r>
              <a:rPr lang="lv-LV" err="1"/>
              <a:t>feugiat</a:t>
            </a:r>
            <a:r>
              <a:rPr lang="lv-LV"/>
              <a:t> </a:t>
            </a:r>
            <a:r>
              <a:rPr lang="lv-LV" err="1"/>
              <a:t>at</a:t>
            </a:r>
            <a:r>
              <a:rPr lang="lv-LV"/>
              <a:t> </a:t>
            </a:r>
            <a:r>
              <a:rPr lang="lv-LV" err="1"/>
              <a:t>elit</a:t>
            </a:r>
            <a:r>
              <a:rPr lang="lv-LV"/>
              <a:t>. </a:t>
            </a:r>
          </a:p>
          <a:p>
            <a:endParaRPr lang="lv-LV"/>
          </a:p>
        </p:txBody>
      </p:sp>
      <p:pic>
        <p:nvPicPr>
          <p:cNvPr id="4" name="Grafika 3">
            <a:extLst>
              <a:ext uri="{FF2B5EF4-FFF2-40B4-BE49-F238E27FC236}">
                <a16:creationId xmlns:a16="http://schemas.microsoft.com/office/drawing/2014/main" id="{C6473F80-D63B-81DB-F112-5A815CB380AA}"/>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40000" y="5940000"/>
            <a:ext cx="2140941" cy="648000"/>
          </a:xfrm>
          <a:prstGeom prst="rect">
            <a:avLst/>
          </a:prstGeom>
        </p:spPr>
      </p:pic>
    </p:spTree>
    <p:extLst>
      <p:ext uri="{BB962C8B-B14F-4D97-AF65-F5344CB8AC3E}">
        <p14:creationId xmlns:p14="http://schemas.microsoft.com/office/powerpoint/2010/main" val="28941168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1 Info ar slej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FDF59D69-BA75-F5B9-2FC0-7EE09ED6FE0D}"/>
              </a:ext>
            </a:extLst>
          </p:cNvPr>
          <p:cNvSpPr>
            <a:spLocks noGrp="1"/>
          </p:cNvSpPr>
          <p:nvPr>
            <p:ph type="ctrTitle" hasCustomPrompt="1"/>
          </p:nvPr>
        </p:nvSpPr>
        <p:spPr>
          <a:xfrm>
            <a:off x="540001" y="719999"/>
            <a:ext cx="2137212" cy="4537799"/>
          </a:xfrm>
          <a:prstGeom prst="rect">
            <a:avLst/>
          </a:prstGeom>
        </p:spPr>
        <p:txBody>
          <a:bodyPr lIns="0" tIns="0" rIns="0" bIns="0" anchor="t" anchorCtr="0"/>
          <a:lstStyle>
            <a:lvl1pPr algn="l">
              <a:defRPr sz="2200" b="1" cap="all" baseline="0">
                <a:solidFill>
                  <a:schemeClr val="bg1"/>
                </a:solidFill>
                <a:latin typeface="Arial" panose="020B0604020202020204" pitchFamily="34" charset="0"/>
                <a:cs typeface="Arial" panose="020B0604020202020204" pitchFamily="34" charset="0"/>
              </a:defRPr>
            </a:lvl1pPr>
          </a:lstStyle>
          <a:p>
            <a:r>
              <a:rPr lang="lv-LV"/>
              <a:t>Lorem </a:t>
            </a:r>
            <a:r>
              <a:rPr lang="lv-LV" err="1"/>
              <a:t>ipsum</a:t>
            </a:r>
            <a:r>
              <a:rPr lang="lv-LV"/>
              <a:t> </a:t>
            </a:r>
            <a:r>
              <a:rPr lang="lv-LV" err="1"/>
              <a:t>dolor</a:t>
            </a:r>
            <a:r>
              <a:rPr lang="lv-LV"/>
              <a:t> sit </a:t>
            </a:r>
            <a:r>
              <a:rPr lang="lv-LV" err="1"/>
              <a:t>amet</a:t>
            </a:r>
            <a:r>
              <a:rPr lang="lv-LV"/>
              <a:t>, </a:t>
            </a:r>
            <a:r>
              <a:rPr lang="lv-LV" err="1"/>
              <a:t>consectetur</a:t>
            </a:r>
            <a:r>
              <a:rPr lang="lv-LV"/>
              <a:t> </a:t>
            </a:r>
            <a:r>
              <a:rPr lang="lv-LV" err="1"/>
              <a:t>adipiscing</a:t>
            </a:r>
            <a:r>
              <a:rPr lang="lv-LV"/>
              <a:t> </a:t>
            </a:r>
            <a:r>
              <a:rPr lang="lv-LV" err="1"/>
              <a:t>elit</a:t>
            </a:r>
            <a:r>
              <a:rPr lang="lv-LV"/>
              <a:t>, </a:t>
            </a:r>
            <a:r>
              <a:rPr lang="lv-LV" err="1"/>
              <a:t>fusce</a:t>
            </a:r>
            <a:r>
              <a:rPr lang="lv-LV"/>
              <a:t> </a:t>
            </a:r>
            <a:r>
              <a:rPr lang="lv-LV" err="1"/>
              <a:t>nisi</a:t>
            </a:r>
            <a:r>
              <a:rPr lang="lv-LV"/>
              <a:t> urna </a:t>
            </a:r>
            <a:r>
              <a:rPr lang="lv-LV" err="1"/>
              <a:t>accumsan</a:t>
            </a:r>
            <a:r>
              <a:rPr lang="lv-LV"/>
              <a:t> </a:t>
            </a:r>
            <a:r>
              <a:rPr lang="lv-LV" err="1"/>
              <a:t>id</a:t>
            </a:r>
            <a:r>
              <a:rPr lang="lv-LV"/>
              <a:t> </a:t>
            </a:r>
            <a:r>
              <a:rPr lang="lv-LV" err="1"/>
              <a:t>fringilla</a:t>
            </a:r>
            <a:r>
              <a:rPr lang="lv-LV"/>
              <a:t> </a:t>
            </a:r>
            <a:r>
              <a:rPr lang="lv-LV" err="1"/>
              <a:t>eget</a:t>
            </a:r>
            <a:r>
              <a:rPr lang="lv-LV"/>
              <a:t>, </a:t>
            </a:r>
            <a:r>
              <a:rPr lang="lv-LV" err="1"/>
              <a:t>feugiat</a:t>
            </a:r>
            <a:r>
              <a:rPr lang="lv-LV"/>
              <a:t> </a:t>
            </a:r>
            <a:r>
              <a:rPr lang="lv-LV" err="1"/>
              <a:t>at</a:t>
            </a:r>
            <a:r>
              <a:rPr lang="lv-LV"/>
              <a:t> </a:t>
            </a:r>
            <a:r>
              <a:rPr lang="lv-LV" err="1"/>
              <a:t>elit</a:t>
            </a:r>
            <a:r>
              <a:rPr lang="lv-LV"/>
              <a:t>.</a:t>
            </a:r>
          </a:p>
        </p:txBody>
      </p:sp>
      <p:sp>
        <p:nvSpPr>
          <p:cNvPr id="3" name="Apakšvirsraksts 2">
            <a:extLst>
              <a:ext uri="{FF2B5EF4-FFF2-40B4-BE49-F238E27FC236}">
                <a16:creationId xmlns:a16="http://schemas.microsoft.com/office/drawing/2014/main" id="{78964A4C-D9C6-4AF5-CD10-F1E7C262DB1A}"/>
              </a:ext>
            </a:extLst>
          </p:cNvPr>
          <p:cNvSpPr>
            <a:spLocks noGrp="1"/>
          </p:cNvSpPr>
          <p:nvPr>
            <p:ph type="subTitle" idx="1" hasCustomPrompt="1"/>
          </p:nvPr>
        </p:nvSpPr>
        <p:spPr>
          <a:xfrm>
            <a:off x="3600000" y="720000"/>
            <a:ext cx="8053200" cy="543192"/>
          </a:xfrm>
          <a:prstGeom prst="rect">
            <a:avLst/>
          </a:prstGeom>
        </p:spPr>
        <p:txBody>
          <a:bodyPr lIns="0" tIns="0" rIns="0" bIns="0"/>
          <a:lstStyle>
            <a:lvl1pPr marL="0" indent="0" algn="l">
              <a:buNone/>
              <a:defRPr sz="1800" b="1" i="0" baseline="0">
                <a:solidFill>
                  <a:srgbClr val="98002E"/>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a:t>Lorem </a:t>
            </a:r>
            <a:r>
              <a:rPr lang="lv-LV" err="1"/>
              <a:t>ipsum</a:t>
            </a:r>
            <a:r>
              <a:rPr lang="lv-LV"/>
              <a:t> </a:t>
            </a:r>
            <a:r>
              <a:rPr lang="lv-LV" err="1"/>
              <a:t>dolor</a:t>
            </a:r>
            <a:r>
              <a:rPr lang="lv-LV"/>
              <a:t> sit </a:t>
            </a:r>
            <a:r>
              <a:rPr lang="lv-LV" err="1"/>
              <a:t>amet</a:t>
            </a:r>
            <a:r>
              <a:rPr lang="lv-LV"/>
              <a:t>, </a:t>
            </a:r>
            <a:r>
              <a:rPr lang="lv-LV" err="1"/>
              <a:t>consectetur</a:t>
            </a:r>
            <a:r>
              <a:rPr lang="lv-LV"/>
              <a:t> </a:t>
            </a:r>
            <a:r>
              <a:rPr lang="lv-LV" err="1"/>
              <a:t>adipiscing</a:t>
            </a:r>
            <a:r>
              <a:rPr lang="lv-LV"/>
              <a:t> </a:t>
            </a:r>
            <a:r>
              <a:rPr lang="lv-LV" err="1"/>
              <a:t>elit</a:t>
            </a:r>
            <a:r>
              <a:rPr lang="lv-LV"/>
              <a:t>. </a:t>
            </a:r>
            <a:r>
              <a:rPr lang="lv-LV" err="1"/>
              <a:t>Fusce</a:t>
            </a:r>
            <a:r>
              <a:rPr lang="lv-LV"/>
              <a:t> </a:t>
            </a:r>
            <a:r>
              <a:rPr lang="lv-LV" err="1"/>
              <a:t>nisi</a:t>
            </a:r>
            <a:r>
              <a:rPr lang="lv-LV"/>
              <a:t> urna, </a:t>
            </a:r>
            <a:r>
              <a:rPr lang="lv-LV" err="1"/>
              <a:t>accumsan</a:t>
            </a:r>
            <a:r>
              <a:rPr lang="lv-LV"/>
              <a:t> </a:t>
            </a:r>
            <a:r>
              <a:rPr lang="lv-LV" err="1"/>
              <a:t>id</a:t>
            </a:r>
            <a:r>
              <a:rPr lang="lv-LV"/>
              <a:t> </a:t>
            </a:r>
            <a:r>
              <a:rPr lang="lv-LV" err="1"/>
              <a:t>fringilla</a:t>
            </a:r>
            <a:r>
              <a:rPr lang="lv-LV"/>
              <a:t> </a:t>
            </a:r>
            <a:r>
              <a:rPr lang="lv-LV" err="1"/>
              <a:t>eget</a:t>
            </a:r>
            <a:r>
              <a:rPr lang="lv-LV"/>
              <a:t>, </a:t>
            </a:r>
            <a:r>
              <a:rPr lang="lv-LV" err="1"/>
              <a:t>feugiat</a:t>
            </a:r>
            <a:r>
              <a:rPr lang="lv-LV"/>
              <a:t> </a:t>
            </a:r>
            <a:r>
              <a:rPr lang="lv-LV" err="1"/>
              <a:t>at</a:t>
            </a:r>
            <a:r>
              <a:rPr lang="lv-LV"/>
              <a:t> </a:t>
            </a:r>
            <a:r>
              <a:rPr lang="lv-LV" err="1"/>
              <a:t>elit</a:t>
            </a:r>
            <a:r>
              <a:rPr lang="lv-LV"/>
              <a:t>. </a:t>
            </a:r>
          </a:p>
        </p:txBody>
      </p:sp>
      <p:sp>
        <p:nvSpPr>
          <p:cNvPr id="9" name="Attēla vietturis 2">
            <a:extLst>
              <a:ext uri="{FF2B5EF4-FFF2-40B4-BE49-F238E27FC236}">
                <a16:creationId xmlns:a16="http://schemas.microsoft.com/office/drawing/2014/main" id="{D5C74131-4D95-FB30-2A41-D09FF515BD60}"/>
              </a:ext>
            </a:extLst>
          </p:cNvPr>
          <p:cNvSpPr>
            <a:spLocks noGrp="1"/>
          </p:cNvSpPr>
          <p:nvPr>
            <p:ph type="pic" idx="10"/>
          </p:nvPr>
        </p:nvSpPr>
        <p:spPr>
          <a:xfrm>
            <a:off x="3600000" y="1620001"/>
            <a:ext cx="8065776" cy="4761946"/>
          </a:xfrm>
          <a:prstGeom prst="rect">
            <a:avLst/>
          </a:prstGeom>
        </p:spPr>
        <p:txBody>
          <a:bodyPr lIns="0" tIns="1620000" rIns="0" bIns="0" anchor="t" anchorCtr="0"/>
          <a:lstStyle>
            <a:lvl1pPr marL="0" indent="0" algn="ctr">
              <a:buNone/>
              <a:defRPr sz="3200">
                <a:solidFill>
                  <a:schemeClr val="bg2">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5" name="Attēla vietturis 3">
            <a:extLst>
              <a:ext uri="{FF2B5EF4-FFF2-40B4-BE49-F238E27FC236}">
                <a16:creationId xmlns:a16="http://schemas.microsoft.com/office/drawing/2014/main" id="{7C64C550-4D8B-B56D-CF5C-EC52FD6E1AF7}"/>
              </a:ext>
            </a:extLst>
          </p:cNvPr>
          <p:cNvSpPr>
            <a:spLocks noGrp="1"/>
          </p:cNvSpPr>
          <p:nvPr>
            <p:ph type="pic" sz="quarter" idx="11"/>
          </p:nvPr>
        </p:nvSpPr>
        <p:spPr>
          <a:xfrm>
            <a:off x="540000" y="5940000"/>
            <a:ext cx="2136775" cy="650875"/>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lvl1pPr>
              <a:defRPr>
                <a:noFill/>
              </a:defRPr>
            </a:lvl1pPr>
          </a:lstStyle>
          <a:p>
            <a:endParaRPr lang="lv-LV"/>
          </a:p>
        </p:txBody>
      </p:sp>
    </p:spTree>
    <p:extLst>
      <p:ext uri="{BB962C8B-B14F-4D97-AF65-F5344CB8AC3E}">
        <p14:creationId xmlns:p14="http://schemas.microsoft.com/office/powerpoint/2010/main" val="33641956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3.1 Info ar slej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FDF59D69-BA75-F5B9-2FC0-7EE09ED6FE0D}"/>
              </a:ext>
            </a:extLst>
          </p:cNvPr>
          <p:cNvSpPr>
            <a:spLocks noGrp="1"/>
          </p:cNvSpPr>
          <p:nvPr>
            <p:ph type="ctrTitle" hasCustomPrompt="1"/>
          </p:nvPr>
        </p:nvSpPr>
        <p:spPr>
          <a:xfrm>
            <a:off x="540001" y="719999"/>
            <a:ext cx="2137212" cy="4537799"/>
          </a:xfrm>
          <a:prstGeom prst="rect">
            <a:avLst/>
          </a:prstGeom>
        </p:spPr>
        <p:txBody>
          <a:bodyPr lIns="0" tIns="0" rIns="0" bIns="0" anchor="t" anchorCtr="0"/>
          <a:lstStyle>
            <a:lvl1pPr algn="l">
              <a:defRPr sz="2200" b="1" cap="all" baseline="0">
                <a:solidFill>
                  <a:schemeClr val="bg1"/>
                </a:solidFill>
                <a:latin typeface="Arial" panose="020B0604020202020204" pitchFamily="34" charset="0"/>
                <a:cs typeface="Arial" panose="020B0604020202020204" pitchFamily="34" charset="0"/>
              </a:defRPr>
            </a:lvl1pPr>
          </a:lstStyle>
          <a:p>
            <a:r>
              <a:rPr lang="lv-LV"/>
              <a:t>Lorem </a:t>
            </a:r>
            <a:r>
              <a:rPr lang="lv-LV" err="1"/>
              <a:t>ipsum</a:t>
            </a:r>
            <a:r>
              <a:rPr lang="lv-LV"/>
              <a:t> </a:t>
            </a:r>
            <a:r>
              <a:rPr lang="lv-LV" err="1"/>
              <a:t>dolor</a:t>
            </a:r>
            <a:r>
              <a:rPr lang="lv-LV"/>
              <a:t> sit </a:t>
            </a:r>
            <a:r>
              <a:rPr lang="lv-LV" err="1"/>
              <a:t>amet</a:t>
            </a:r>
            <a:r>
              <a:rPr lang="lv-LV"/>
              <a:t>, </a:t>
            </a:r>
            <a:r>
              <a:rPr lang="lv-LV" err="1"/>
              <a:t>consectetur</a:t>
            </a:r>
            <a:r>
              <a:rPr lang="lv-LV"/>
              <a:t> </a:t>
            </a:r>
            <a:r>
              <a:rPr lang="lv-LV" err="1"/>
              <a:t>adipiscing</a:t>
            </a:r>
            <a:r>
              <a:rPr lang="lv-LV"/>
              <a:t> </a:t>
            </a:r>
            <a:r>
              <a:rPr lang="lv-LV" err="1"/>
              <a:t>elit</a:t>
            </a:r>
            <a:r>
              <a:rPr lang="lv-LV"/>
              <a:t>, </a:t>
            </a:r>
            <a:r>
              <a:rPr lang="lv-LV" err="1"/>
              <a:t>fusce</a:t>
            </a:r>
            <a:r>
              <a:rPr lang="lv-LV"/>
              <a:t> </a:t>
            </a:r>
            <a:r>
              <a:rPr lang="lv-LV" err="1"/>
              <a:t>nisi</a:t>
            </a:r>
            <a:r>
              <a:rPr lang="lv-LV"/>
              <a:t> urna </a:t>
            </a:r>
            <a:r>
              <a:rPr lang="lv-LV" err="1"/>
              <a:t>accumsan</a:t>
            </a:r>
            <a:r>
              <a:rPr lang="lv-LV"/>
              <a:t> </a:t>
            </a:r>
            <a:r>
              <a:rPr lang="lv-LV" err="1"/>
              <a:t>id</a:t>
            </a:r>
            <a:r>
              <a:rPr lang="lv-LV"/>
              <a:t> </a:t>
            </a:r>
            <a:r>
              <a:rPr lang="lv-LV" err="1"/>
              <a:t>fringilla</a:t>
            </a:r>
            <a:r>
              <a:rPr lang="lv-LV"/>
              <a:t> </a:t>
            </a:r>
            <a:r>
              <a:rPr lang="lv-LV" err="1"/>
              <a:t>eget</a:t>
            </a:r>
            <a:r>
              <a:rPr lang="lv-LV"/>
              <a:t>, </a:t>
            </a:r>
            <a:r>
              <a:rPr lang="lv-LV" err="1"/>
              <a:t>feugiat</a:t>
            </a:r>
            <a:r>
              <a:rPr lang="lv-LV"/>
              <a:t> </a:t>
            </a:r>
            <a:r>
              <a:rPr lang="lv-LV" err="1"/>
              <a:t>at</a:t>
            </a:r>
            <a:r>
              <a:rPr lang="lv-LV"/>
              <a:t> </a:t>
            </a:r>
            <a:r>
              <a:rPr lang="lv-LV" err="1"/>
              <a:t>elit</a:t>
            </a:r>
            <a:r>
              <a:rPr lang="lv-LV"/>
              <a:t>.</a:t>
            </a:r>
          </a:p>
        </p:txBody>
      </p:sp>
      <p:sp>
        <p:nvSpPr>
          <p:cNvPr id="3" name="Apakšvirsraksts 2">
            <a:extLst>
              <a:ext uri="{FF2B5EF4-FFF2-40B4-BE49-F238E27FC236}">
                <a16:creationId xmlns:a16="http://schemas.microsoft.com/office/drawing/2014/main" id="{78964A4C-D9C6-4AF5-CD10-F1E7C262DB1A}"/>
              </a:ext>
            </a:extLst>
          </p:cNvPr>
          <p:cNvSpPr>
            <a:spLocks noGrp="1"/>
          </p:cNvSpPr>
          <p:nvPr>
            <p:ph type="subTitle" idx="1" hasCustomPrompt="1"/>
          </p:nvPr>
        </p:nvSpPr>
        <p:spPr>
          <a:xfrm>
            <a:off x="3600000" y="719999"/>
            <a:ext cx="5223489" cy="5661947"/>
          </a:xfrm>
          <a:prstGeom prst="rect">
            <a:avLst/>
          </a:prstGeom>
        </p:spPr>
        <p:txBody>
          <a:bodyPr lIns="0" tIns="0" rIns="0" bIns="0"/>
          <a:lstStyle>
            <a:lvl1pPr marL="285750" indent="-285750" algn="l">
              <a:buFont typeface="Arial" panose="020B0604020202020204" pitchFamily="34" charset="0"/>
              <a:buChar char="•"/>
              <a:defRPr sz="1800" b="0" i="0" baseline="0">
                <a:solidFill>
                  <a:schemeClr val="bg2">
                    <a:lumMod val="25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a:t>Lorem </a:t>
            </a:r>
            <a:r>
              <a:rPr lang="lv-LV" err="1"/>
              <a:t>ipsum</a:t>
            </a:r>
            <a:r>
              <a:rPr lang="lv-LV"/>
              <a:t> </a:t>
            </a:r>
            <a:r>
              <a:rPr lang="lv-LV" err="1"/>
              <a:t>dolor</a:t>
            </a:r>
            <a:r>
              <a:rPr lang="lv-LV"/>
              <a:t> sit </a:t>
            </a:r>
            <a:r>
              <a:rPr lang="lv-LV" err="1"/>
              <a:t>amet</a:t>
            </a:r>
            <a:r>
              <a:rPr lang="lv-LV"/>
              <a:t>, </a:t>
            </a:r>
            <a:r>
              <a:rPr lang="lv-LV" err="1"/>
              <a:t>consectetur</a:t>
            </a:r>
            <a:r>
              <a:rPr lang="lv-LV"/>
              <a:t> </a:t>
            </a:r>
            <a:r>
              <a:rPr lang="lv-LV" err="1"/>
              <a:t>adipiscing</a:t>
            </a:r>
            <a:r>
              <a:rPr lang="lv-LV"/>
              <a:t> </a:t>
            </a:r>
            <a:r>
              <a:rPr lang="lv-LV" err="1"/>
              <a:t>elit</a:t>
            </a:r>
            <a:r>
              <a:rPr lang="lv-LV"/>
              <a:t>. </a:t>
            </a:r>
            <a:r>
              <a:rPr lang="lv-LV" err="1"/>
              <a:t>Fusce</a:t>
            </a:r>
            <a:r>
              <a:rPr lang="lv-LV"/>
              <a:t> </a:t>
            </a:r>
            <a:r>
              <a:rPr lang="lv-LV" err="1"/>
              <a:t>nisi</a:t>
            </a:r>
            <a:r>
              <a:rPr lang="lv-LV"/>
              <a:t> urna, </a:t>
            </a:r>
            <a:r>
              <a:rPr lang="lv-LV" err="1"/>
              <a:t>accumsan</a:t>
            </a:r>
            <a:r>
              <a:rPr lang="lv-LV"/>
              <a:t> </a:t>
            </a:r>
            <a:r>
              <a:rPr lang="lv-LV" err="1"/>
              <a:t>id</a:t>
            </a:r>
            <a:r>
              <a:rPr lang="lv-LV"/>
              <a:t> </a:t>
            </a:r>
            <a:r>
              <a:rPr lang="lv-LV" err="1"/>
              <a:t>fringilla</a:t>
            </a:r>
            <a:r>
              <a:rPr lang="lv-LV"/>
              <a:t> </a:t>
            </a:r>
            <a:r>
              <a:rPr lang="lv-LV" err="1"/>
              <a:t>eget</a:t>
            </a:r>
            <a:r>
              <a:rPr lang="lv-LV"/>
              <a:t>, </a:t>
            </a:r>
            <a:r>
              <a:rPr lang="lv-LV" err="1"/>
              <a:t>feugiat</a:t>
            </a:r>
            <a:r>
              <a:rPr lang="lv-LV"/>
              <a:t> </a:t>
            </a:r>
            <a:r>
              <a:rPr lang="lv-LV" err="1"/>
              <a:t>at</a:t>
            </a:r>
            <a:r>
              <a:rPr lang="lv-LV"/>
              <a:t> </a:t>
            </a:r>
            <a:r>
              <a:rPr lang="lv-LV" err="1"/>
              <a:t>elit</a:t>
            </a:r>
            <a:r>
              <a:rPr lang="lv-LV"/>
              <a:t>.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lv-LV"/>
              <a:t>Lorem </a:t>
            </a:r>
            <a:r>
              <a:rPr lang="lv-LV" err="1"/>
              <a:t>ipsum</a:t>
            </a:r>
            <a:r>
              <a:rPr lang="lv-LV"/>
              <a:t> </a:t>
            </a:r>
            <a:r>
              <a:rPr lang="lv-LV" err="1"/>
              <a:t>dolor</a:t>
            </a:r>
            <a:r>
              <a:rPr lang="lv-LV"/>
              <a:t> sit </a:t>
            </a:r>
            <a:r>
              <a:rPr lang="lv-LV" err="1"/>
              <a:t>amet</a:t>
            </a:r>
            <a:r>
              <a:rPr lang="lv-LV"/>
              <a:t>, </a:t>
            </a:r>
            <a:r>
              <a:rPr lang="lv-LV" err="1"/>
              <a:t>consectetur</a:t>
            </a:r>
            <a:r>
              <a:rPr lang="lv-LV"/>
              <a:t> </a:t>
            </a:r>
            <a:r>
              <a:rPr lang="lv-LV" err="1"/>
              <a:t>adipiscing</a:t>
            </a:r>
            <a:r>
              <a:rPr lang="lv-LV"/>
              <a:t> </a:t>
            </a:r>
            <a:r>
              <a:rPr lang="lv-LV" err="1"/>
              <a:t>elit</a:t>
            </a:r>
            <a:r>
              <a:rPr lang="lv-LV"/>
              <a:t>. </a:t>
            </a:r>
            <a:r>
              <a:rPr lang="lv-LV" err="1"/>
              <a:t>Fusce</a:t>
            </a:r>
            <a:r>
              <a:rPr lang="lv-LV"/>
              <a:t> </a:t>
            </a:r>
            <a:r>
              <a:rPr lang="lv-LV" err="1"/>
              <a:t>nisi</a:t>
            </a:r>
            <a:r>
              <a:rPr lang="lv-LV"/>
              <a:t> urna, </a:t>
            </a:r>
            <a:r>
              <a:rPr lang="lv-LV" err="1"/>
              <a:t>accumsan</a:t>
            </a:r>
            <a:r>
              <a:rPr lang="lv-LV"/>
              <a:t> </a:t>
            </a:r>
            <a:r>
              <a:rPr lang="lv-LV" err="1"/>
              <a:t>id</a:t>
            </a:r>
            <a:r>
              <a:rPr lang="lv-LV"/>
              <a:t> </a:t>
            </a:r>
            <a:r>
              <a:rPr lang="lv-LV" err="1"/>
              <a:t>fringilla</a:t>
            </a:r>
            <a:r>
              <a:rPr lang="lv-LV"/>
              <a:t> </a:t>
            </a:r>
            <a:r>
              <a:rPr lang="lv-LV" err="1"/>
              <a:t>eget</a:t>
            </a:r>
            <a:r>
              <a:rPr lang="lv-LV"/>
              <a:t>, </a:t>
            </a:r>
            <a:r>
              <a:rPr lang="lv-LV" err="1"/>
              <a:t>feugiat</a:t>
            </a:r>
            <a:r>
              <a:rPr lang="lv-LV"/>
              <a:t> </a:t>
            </a:r>
            <a:r>
              <a:rPr lang="lv-LV" err="1"/>
              <a:t>at</a:t>
            </a:r>
            <a:r>
              <a:rPr lang="lv-LV"/>
              <a:t> </a:t>
            </a:r>
            <a:r>
              <a:rPr lang="lv-LV" err="1"/>
              <a:t>elit</a:t>
            </a:r>
            <a:r>
              <a:rPr lang="lv-LV"/>
              <a:t>.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lv-LV"/>
              <a:t>Lorem </a:t>
            </a:r>
            <a:r>
              <a:rPr lang="lv-LV" err="1"/>
              <a:t>ipsum</a:t>
            </a:r>
            <a:r>
              <a:rPr lang="lv-LV"/>
              <a:t> </a:t>
            </a:r>
            <a:r>
              <a:rPr lang="lv-LV" err="1"/>
              <a:t>dolor</a:t>
            </a:r>
            <a:r>
              <a:rPr lang="lv-LV"/>
              <a:t> sit </a:t>
            </a:r>
            <a:r>
              <a:rPr lang="lv-LV" err="1"/>
              <a:t>amet</a:t>
            </a:r>
            <a:r>
              <a:rPr lang="lv-LV"/>
              <a:t>, </a:t>
            </a:r>
            <a:r>
              <a:rPr lang="lv-LV" err="1"/>
              <a:t>consectetur</a:t>
            </a:r>
            <a:r>
              <a:rPr lang="lv-LV"/>
              <a:t> </a:t>
            </a:r>
            <a:r>
              <a:rPr lang="lv-LV" err="1"/>
              <a:t>adipiscing</a:t>
            </a:r>
            <a:r>
              <a:rPr lang="lv-LV"/>
              <a:t> </a:t>
            </a:r>
            <a:r>
              <a:rPr lang="lv-LV" err="1"/>
              <a:t>elit</a:t>
            </a:r>
            <a:r>
              <a:rPr lang="lv-LV"/>
              <a:t>. </a:t>
            </a:r>
            <a:r>
              <a:rPr lang="lv-LV" err="1"/>
              <a:t>Fusce</a:t>
            </a:r>
            <a:r>
              <a:rPr lang="lv-LV"/>
              <a:t> </a:t>
            </a:r>
            <a:r>
              <a:rPr lang="lv-LV" err="1"/>
              <a:t>nisi</a:t>
            </a:r>
            <a:r>
              <a:rPr lang="lv-LV"/>
              <a:t> urna, </a:t>
            </a:r>
            <a:r>
              <a:rPr lang="lv-LV" err="1"/>
              <a:t>accumsan</a:t>
            </a:r>
            <a:r>
              <a:rPr lang="lv-LV"/>
              <a:t> </a:t>
            </a:r>
            <a:r>
              <a:rPr lang="lv-LV" err="1"/>
              <a:t>id</a:t>
            </a:r>
            <a:r>
              <a:rPr lang="lv-LV"/>
              <a:t> </a:t>
            </a:r>
            <a:r>
              <a:rPr lang="lv-LV" err="1"/>
              <a:t>fringilla</a:t>
            </a:r>
            <a:r>
              <a:rPr lang="lv-LV"/>
              <a:t> </a:t>
            </a:r>
            <a:r>
              <a:rPr lang="lv-LV" err="1"/>
              <a:t>eget</a:t>
            </a:r>
            <a:r>
              <a:rPr lang="lv-LV"/>
              <a:t>, </a:t>
            </a:r>
            <a:r>
              <a:rPr lang="lv-LV" err="1"/>
              <a:t>feugiat</a:t>
            </a:r>
            <a:r>
              <a:rPr lang="lv-LV"/>
              <a:t> </a:t>
            </a:r>
            <a:r>
              <a:rPr lang="lv-LV" err="1"/>
              <a:t>at</a:t>
            </a:r>
            <a:r>
              <a:rPr lang="lv-LV"/>
              <a:t> </a:t>
            </a:r>
            <a:r>
              <a:rPr lang="lv-LV" err="1"/>
              <a:t>elit</a:t>
            </a:r>
            <a:r>
              <a:rPr lang="lv-LV"/>
              <a:t>. </a:t>
            </a:r>
          </a:p>
          <a:p>
            <a:endParaRPr lang="lv-LV"/>
          </a:p>
        </p:txBody>
      </p:sp>
      <p:pic>
        <p:nvPicPr>
          <p:cNvPr id="4" name="Grafika 3">
            <a:extLst>
              <a:ext uri="{FF2B5EF4-FFF2-40B4-BE49-F238E27FC236}">
                <a16:creationId xmlns:a16="http://schemas.microsoft.com/office/drawing/2014/main" id="{C6473F80-D63B-81DB-F112-5A815CB380AA}"/>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40000" y="5940000"/>
            <a:ext cx="2140941" cy="648000"/>
          </a:xfrm>
          <a:prstGeom prst="rect">
            <a:avLst/>
          </a:prstGeom>
        </p:spPr>
      </p:pic>
    </p:spTree>
    <p:extLst>
      <p:ext uri="{BB962C8B-B14F-4D97-AF65-F5344CB8AC3E}">
        <p14:creationId xmlns:p14="http://schemas.microsoft.com/office/powerpoint/2010/main" val="21210791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3 Info ar sleju">
    <p:bg>
      <p:bgPr>
        <a:solidFill>
          <a:srgbClr val="98002E"/>
        </a:solidFill>
        <a:effectLst/>
      </p:bgPr>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FDF59D69-BA75-F5B9-2FC0-7EE09ED6FE0D}"/>
              </a:ext>
            </a:extLst>
          </p:cNvPr>
          <p:cNvSpPr>
            <a:spLocks noGrp="1"/>
          </p:cNvSpPr>
          <p:nvPr>
            <p:ph type="ctrTitle" hasCustomPrompt="1"/>
          </p:nvPr>
        </p:nvSpPr>
        <p:spPr>
          <a:xfrm>
            <a:off x="540000" y="719999"/>
            <a:ext cx="4320000" cy="1250203"/>
          </a:xfrm>
          <a:prstGeom prst="rect">
            <a:avLst/>
          </a:prstGeom>
        </p:spPr>
        <p:txBody>
          <a:bodyPr lIns="0" tIns="0" rIns="0" bIns="0" anchor="t" anchorCtr="0"/>
          <a:lstStyle>
            <a:lvl1pPr algn="l">
              <a:defRPr sz="2200" b="1" cap="none" baseline="0">
                <a:solidFill>
                  <a:schemeClr val="bg1"/>
                </a:solidFill>
                <a:latin typeface="Arial" panose="020B0604020202020204" pitchFamily="34" charset="0"/>
                <a:cs typeface="Arial" panose="020B0604020202020204" pitchFamily="34" charset="0"/>
              </a:defRPr>
            </a:lvl1pPr>
          </a:lstStyle>
          <a:p>
            <a:r>
              <a:rPr lang="lv-LV"/>
              <a:t>Lorem </a:t>
            </a:r>
            <a:r>
              <a:rPr lang="lv-LV" err="1"/>
              <a:t>ipsum</a:t>
            </a:r>
            <a:r>
              <a:rPr lang="lv-LV"/>
              <a:t> </a:t>
            </a:r>
            <a:r>
              <a:rPr lang="lv-LV" err="1"/>
              <a:t>dolor</a:t>
            </a:r>
            <a:r>
              <a:rPr lang="lv-LV"/>
              <a:t> sit </a:t>
            </a:r>
            <a:r>
              <a:rPr lang="lv-LV" err="1"/>
              <a:t>amet</a:t>
            </a:r>
            <a:r>
              <a:rPr lang="lv-LV"/>
              <a:t>, </a:t>
            </a:r>
            <a:r>
              <a:rPr lang="lv-LV" err="1"/>
              <a:t>consectetur</a:t>
            </a:r>
            <a:r>
              <a:rPr lang="lv-LV"/>
              <a:t> </a:t>
            </a:r>
            <a:r>
              <a:rPr lang="lv-LV" err="1"/>
              <a:t>adipiscing</a:t>
            </a:r>
            <a:r>
              <a:rPr lang="lv-LV"/>
              <a:t> </a:t>
            </a:r>
            <a:r>
              <a:rPr lang="lv-LV" err="1"/>
              <a:t>elit</a:t>
            </a:r>
            <a:r>
              <a:rPr lang="lv-LV"/>
              <a:t>, </a:t>
            </a:r>
            <a:r>
              <a:rPr lang="lv-LV" err="1"/>
              <a:t>fusce</a:t>
            </a:r>
            <a:r>
              <a:rPr lang="lv-LV"/>
              <a:t> </a:t>
            </a:r>
            <a:r>
              <a:rPr lang="lv-LV" err="1"/>
              <a:t>nisi</a:t>
            </a:r>
            <a:r>
              <a:rPr lang="lv-LV"/>
              <a:t> urna </a:t>
            </a:r>
            <a:r>
              <a:rPr lang="lv-LV" err="1"/>
              <a:t>accumsan</a:t>
            </a:r>
            <a:r>
              <a:rPr lang="lv-LV"/>
              <a:t> </a:t>
            </a:r>
            <a:r>
              <a:rPr lang="lv-LV" err="1"/>
              <a:t>id</a:t>
            </a:r>
            <a:r>
              <a:rPr lang="lv-LV"/>
              <a:t> </a:t>
            </a:r>
            <a:r>
              <a:rPr lang="lv-LV" err="1"/>
              <a:t>fringilla</a:t>
            </a:r>
            <a:r>
              <a:rPr lang="lv-LV"/>
              <a:t> </a:t>
            </a:r>
            <a:r>
              <a:rPr lang="lv-LV" err="1"/>
              <a:t>eget</a:t>
            </a:r>
            <a:r>
              <a:rPr lang="lv-LV"/>
              <a:t>, </a:t>
            </a:r>
            <a:r>
              <a:rPr lang="lv-LV" err="1"/>
              <a:t>feugiat</a:t>
            </a:r>
            <a:r>
              <a:rPr lang="lv-LV"/>
              <a:t> </a:t>
            </a:r>
            <a:r>
              <a:rPr lang="lv-LV" err="1"/>
              <a:t>at</a:t>
            </a:r>
            <a:r>
              <a:rPr lang="lv-LV"/>
              <a:t> </a:t>
            </a:r>
            <a:r>
              <a:rPr lang="lv-LV" err="1"/>
              <a:t>elit</a:t>
            </a:r>
            <a:r>
              <a:rPr lang="lv-LV"/>
              <a:t>.</a:t>
            </a:r>
          </a:p>
        </p:txBody>
      </p:sp>
      <p:sp>
        <p:nvSpPr>
          <p:cNvPr id="3" name="Apakšvirsraksts 2">
            <a:extLst>
              <a:ext uri="{FF2B5EF4-FFF2-40B4-BE49-F238E27FC236}">
                <a16:creationId xmlns:a16="http://schemas.microsoft.com/office/drawing/2014/main" id="{78964A4C-D9C6-4AF5-CD10-F1E7C262DB1A}"/>
              </a:ext>
            </a:extLst>
          </p:cNvPr>
          <p:cNvSpPr>
            <a:spLocks noGrp="1"/>
          </p:cNvSpPr>
          <p:nvPr>
            <p:ph type="subTitle" idx="1" hasCustomPrompt="1"/>
          </p:nvPr>
        </p:nvSpPr>
        <p:spPr>
          <a:xfrm>
            <a:off x="540000" y="2519999"/>
            <a:ext cx="3600000" cy="3145509"/>
          </a:xfrm>
          <a:prstGeom prst="rect">
            <a:avLst/>
          </a:prstGeom>
        </p:spPr>
        <p:txBody>
          <a:bodyPr lIns="0" tIns="0" rIns="0" bIns="0"/>
          <a:lstStyle>
            <a:lvl1pPr marL="0" indent="0" algn="l">
              <a:buNone/>
              <a:defRPr sz="1800" b="0" i="0" baseline="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a:t>Lorem </a:t>
            </a:r>
            <a:r>
              <a:rPr lang="lv-LV" err="1"/>
              <a:t>ipsum</a:t>
            </a:r>
            <a:r>
              <a:rPr lang="lv-LV"/>
              <a:t> </a:t>
            </a:r>
            <a:r>
              <a:rPr lang="lv-LV" err="1"/>
              <a:t>dolor</a:t>
            </a:r>
            <a:r>
              <a:rPr lang="lv-LV"/>
              <a:t> sit </a:t>
            </a:r>
            <a:r>
              <a:rPr lang="lv-LV" err="1"/>
              <a:t>amet</a:t>
            </a:r>
            <a:r>
              <a:rPr lang="lv-LV"/>
              <a:t>, </a:t>
            </a:r>
            <a:r>
              <a:rPr lang="lv-LV" err="1"/>
              <a:t>consectetur</a:t>
            </a:r>
            <a:r>
              <a:rPr lang="lv-LV"/>
              <a:t> </a:t>
            </a:r>
            <a:r>
              <a:rPr lang="lv-LV" err="1"/>
              <a:t>adipiscing</a:t>
            </a:r>
            <a:r>
              <a:rPr lang="lv-LV"/>
              <a:t> </a:t>
            </a:r>
            <a:r>
              <a:rPr lang="lv-LV" err="1"/>
              <a:t>elit</a:t>
            </a:r>
            <a:r>
              <a:rPr lang="lv-LV"/>
              <a:t>. </a:t>
            </a:r>
            <a:r>
              <a:rPr lang="lv-LV" err="1"/>
              <a:t>Fusce</a:t>
            </a:r>
            <a:r>
              <a:rPr lang="lv-LV"/>
              <a:t> </a:t>
            </a:r>
            <a:r>
              <a:rPr lang="lv-LV" err="1"/>
              <a:t>nisi</a:t>
            </a:r>
            <a:r>
              <a:rPr lang="lv-LV"/>
              <a:t> urna, </a:t>
            </a:r>
            <a:r>
              <a:rPr lang="lv-LV" err="1"/>
              <a:t>accumsan</a:t>
            </a:r>
            <a:r>
              <a:rPr lang="lv-LV"/>
              <a:t> </a:t>
            </a:r>
            <a:r>
              <a:rPr lang="lv-LV" err="1"/>
              <a:t>id</a:t>
            </a:r>
            <a:r>
              <a:rPr lang="lv-LV"/>
              <a:t> </a:t>
            </a:r>
            <a:r>
              <a:rPr lang="lv-LV" err="1"/>
              <a:t>fringilla</a:t>
            </a:r>
            <a:r>
              <a:rPr lang="lv-LV"/>
              <a:t> </a:t>
            </a:r>
            <a:r>
              <a:rPr lang="lv-LV" err="1"/>
              <a:t>eget</a:t>
            </a:r>
            <a:r>
              <a:rPr lang="lv-LV"/>
              <a:t>, </a:t>
            </a:r>
            <a:r>
              <a:rPr lang="lv-LV" err="1"/>
              <a:t>feugiat</a:t>
            </a:r>
            <a:r>
              <a:rPr lang="lv-LV"/>
              <a:t> </a:t>
            </a:r>
            <a:r>
              <a:rPr lang="lv-LV" err="1"/>
              <a:t>at</a:t>
            </a:r>
            <a:r>
              <a:rPr lang="lv-LV"/>
              <a:t> </a:t>
            </a:r>
            <a:r>
              <a:rPr lang="lv-LV" err="1"/>
              <a:t>elit</a:t>
            </a:r>
            <a:r>
              <a:rPr lang="lv-LV"/>
              <a:t>. </a:t>
            </a:r>
          </a:p>
        </p:txBody>
      </p:sp>
      <p:sp>
        <p:nvSpPr>
          <p:cNvPr id="9" name="Attēla vietturis 2">
            <a:extLst>
              <a:ext uri="{FF2B5EF4-FFF2-40B4-BE49-F238E27FC236}">
                <a16:creationId xmlns:a16="http://schemas.microsoft.com/office/drawing/2014/main" id="{D5C74131-4D95-FB30-2A41-D09FF515BD60}"/>
              </a:ext>
            </a:extLst>
          </p:cNvPr>
          <p:cNvSpPr>
            <a:spLocks noGrp="1"/>
          </p:cNvSpPr>
          <p:nvPr>
            <p:ph type="pic" idx="10"/>
          </p:nvPr>
        </p:nvSpPr>
        <p:spPr>
          <a:xfrm>
            <a:off x="5352000" y="0"/>
            <a:ext cx="6840000" cy="6858000"/>
          </a:xfrm>
          <a:prstGeom prst="rect">
            <a:avLst/>
          </a:prstGeom>
          <a:solidFill>
            <a:schemeClr val="bg1"/>
          </a:solidFill>
        </p:spPr>
        <p:txBody>
          <a:bodyPr lIns="1080000" tIns="2160000" rIns="1080000" bIns="0" anchor="t" anchorCtr="0"/>
          <a:lstStyle>
            <a:lvl1pPr marL="0" indent="0" algn="ctr">
              <a:buNone/>
              <a:defRPr sz="3200">
                <a:solidFill>
                  <a:schemeClr val="bg2">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5" name="Attēla vietturis 3">
            <a:extLst>
              <a:ext uri="{FF2B5EF4-FFF2-40B4-BE49-F238E27FC236}">
                <a16:creationId xmlns:a16="http://schemas.microsoft.com/office/drawing/2014/main" id="{F78869C7-4FC3-CBF7-179C-D53F16B977B7}"/>
              </a:ext>
            </a:extLst>
          </p:cNvPr>
          <p:cNvSpPr>
            <a:spLocks noGrp="1"/>
          </p:cNvSpPr>
          <p:nvPr>
            <p:ph type="pic" sz="quarter" idx="11"/>
          </p:nvPr>
        </p:nvSpPr>
        <p:spPr>
          <a:xfrm>
            <a:off x="540000" y="5940000"/>
            <a:ext cx="2136775" cy="650875"/>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defRPr>
                <a:noFill/>
              </a:defRPr>
            </a:lvl1pPr>
          </a:lstStyle>
          <a:p>
            <a:endParaRPr lang="lv-LV"/>
          </a:p>
        </p:txBody>
      </p:sp>
    </p:spTree>
    <p:extLst>
      <p:ext uri="{BB962C8B-B14F-4D97-AF65-F5344CB8AC3E}">
        <p14:creationId xmlns:p14="http://schemas.microsoft.com/office/powerpoint/2010/main" val="9468989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4 Info ar sleju">
    <p:bg>
      <p:bgPr>
        <a:solidFill>
          <a:srgbClr val="98002E"/>
        </a:solidFill>
        <a:effectLst/>
      </p:bgPr>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FDF59D69-BA75-F5B9-2FC0-7EE09ED6FE0D}"/>
              </a:ext>
            </a:extLst>
          </p:cNvPr>
          <p:cNvSpPr>
            <a:spLocks noGrp="1"/>
          </p:cNvSpPr>
          <p:nvPr>
            <p:ph type="ctrTitle" hasCustomPrompt="1"/>
          </p:nvPr>
        </p:nvSpPr>
        <p:spPr>
          <a:xfrm>
            <a:off x="540000" y="719999"/>
            <a:ext cx="3004478" cy="3154417"/>
          </a:xfrm>
          <a:prstGeom prst="rect">
            <a:avLst/>
          </a:prstGeom>
        </p:spPr>
        <p:txBody>
          <a:bodyPr lIns="0" tIns="0" rIns="0" bIns="0" anchor="t" anchorCtr="0"/>
          <a:lstStyle>
            <a:lvl1pPr algn="l">
              <a:lnSpc>
                <a:spcPct val="120000"/>
              </a:lnSpc>
              <a:defRPr sz="2200" b="1" cap="all" baseline="0">
                <a:solidFill>
                  <a:schemeClr val="bg1"/>
                </a:solidFill>
                <a:latin typeface="Arial" panose="020B0604020202020204" pitchFamily="34" charset="0"/>
                <a:cs typeface="Arial" panose="020B0604020202020204" pitchFamily="34" charset="0"/>
              </a:defRPr>
            </a:lvl1pPr>
          </a:lstStyle>
          <a:p>
            <a:r>
              <a:rPr lang="lv-LV"/>
              <a:t>Lorem </a:t>
            </a:r>
            <a:r>
              <a:rPr lang="lv-LV" err="1"/>
              <a:t>ipsum</a:t>
            </a:r>
            <a:r>
              <a:rPr lang="lv-LV"/>
              <a:t> </a:t>
            </a:r>
            <a:r>
              <a:rPr lang="lv-LV" err="1"/>
              <a:t>dolor</a:t>
            </a:r>
            <a:r>
              <a:rPr lang="lv-LV"/>
              <a:t> sit </a:t>
            </a:r>
            <a:r>
              <a:rPr lang="lv-LV" err="1"/>
              <a:t>amet</a:t>
            </a:r>
            <a:r>
              <a:rPr lang="lv-LV"/>
              <a:t>, </a:t>
            </a:r>
            <a:r>
              <a:rPr lang="lv-LV" err="1"/>
              <a:t>consectetur</a:t>
            </a:r>
            <a:r>
              <a:rPr lang="lv-LV"/>
              <a:t> </a:t>
            </a:r>
            <a:r>
              <a:rPr lang="lv-LV" err="1"/>
              <a:t>adipiscing</a:t>
            </a:r>
            <a:r>
              <a:rPr lang="lv-LV"/>
              <a:t> </a:t>
            </a:r>
            <a:r>
              <a:rPr lang="lv-LV" err="1"/>
              <a:t>elit</a:t>
            </a:r>
            <a:r>
              <a:rPr lang="lv-LV"/>
              <a:t>.</a:t>
            </a:r>
          </a:p>
        </p:txBody>
      </p:sp>
      <p:sp>
        <p:nvSpPr>
          <p:cNvPr id="9" name="Attēla vietturis 2">
            <a:extLst>
              <a:ext uri="{FF2B5EF4-FFF2-40B4-BE49-F238E27FC236}">
                <a16:creationId xmlns:a16="http://schemas.microsoft.com/office/drawing/2014/main" id="{D5C74131-4D95-FB30-2A41-D09FF515BD60}"/>
              </a:ext>
            </a:extLst>
          </p:cNvPr>
          <p:cNvSpPr>
            <a:spLocks noGrp="1"/>
          </p:cNvSpPr>
          <p:nvPr>
            <p:ph type="pic" idx="10"/>
          </p:nvPr>
        </p:nvSpPr>
        <p:spPr>
          <a:xfrm>
            <a:off x="6072000" y="0"/>
            <a:ext cx="6120000" cy="6858000"/>
          </a:xfrm>
          <a:prstGeom prst="rect">
            <a:avLst/>
          </a:prstGeom>
          <a:solidFill>
            <a:schemeClr val="bg1"/>
          </a:solidFill>
        </p:spPr>
        <p:txBody>
          <a:bodyPr lIns="720000" tIns="2160000" rIns="720000" bIns="0" anchor="t" anchorCtr="0"/>
          <a:lstStyle>
            <a:lvl1pPr marL="0" indent="0" algn="ctr">
              <a:buNone/>
              <a:defRPr sz="3200">
                <a:solidFill>
                  <a:schemeClr val="bg2">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5" name="Attēla vietturis 3">
            <a:extLst>
              <a:ext uri="{FF2B5EF4-FFF2-40B4-BE49-F238E27FC236}">
                <a16:creationId xmlns:a16="http://schemas.microsoft.com/office/drawing/2014/main" id="{F78869C7-4FC3-CBF7-179C-D53F16B977B7}"/>
              </a:ext>
            </a:extLst>
          </p:cNvPr>
          <p:cNvSpPr>
            <a:spLocks noGrp="1"/>
          </p:cNvSpPr>
          <p:nvPr>
            <p:ph type="pic" sz="quarter" idx="11"/>
          </p:nvPr>
        </p:nvSpPr>
        <p:spPr>
          <a:xfrm>
            <a:off x="540000" y="5940000"/>
            <a:ext cx="2136775" cy="650875"/>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a:defRPr>
                <a:noFill/>
              </a:defRPr>
            </a:lvl1pPr>
          </a:lstStyle>
          <a:p>
            <a:endParaRPr lang="lv-LV"/>
          </a:p>
        </p:txBody>
      </p:sp>
    </p:spTree>
    <p:extLst>
      <p:ext uri="{BB962C8B-B14F-4D97-AF65-F5344CB8AC3E}">
        <p14:creationId xmlns:p14="http://schemas.microsoft.com/office/powerpoint/2010/main" val="20336873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3.1 Info ar slej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FDF59D69-BA75-F5B9-2FC0-7EE09ED6FE0D}"/>
              </a:ext>
            </a:extLst>
          </p:cNvPr>
          <p:cNvSpPr>
            <a:spLocks noGrp="1"/>
          </p:cNvSpPr>
          <p:nvPr>
            <p:ph type="ctrTitle" hasCustomPrompt="1"/>
          </p:nvPr>
        </p:nvSpPr>
        <p:spPr>
          <a:xfrm>
            <a:off x="540001" y="719999"/>
            <a:ext cx="2137212" cy="4537799"/>
          </a:xfrm>
          <a:prstGeom prst="rect">
            <a:avLst/>
          </a:prstGeom>
        </p:spPr>
        <p:txBody>
          <a:bodyPr lIns="0" tIns="0" rIns="0" bIns="0" anchor="t" anchorCtr="0"/>
          <a:lstStyle>
            <a:lvl1pPr algn="l">
              <a:defRPr sz="2200" b="1" cap="all" baseline="0">
                <a:solidFill>
                  <a:schemeClr val="bg1"/>
                </a:solidFill>
                <a:latin typeface="Arial" panose="020B0604020202020204" pitchFamily="34" charset="0"/>
                <a:cs typeface="Arial" panose="020B0604020202020204" pitchFamily="34" charset="0"/>
              </a:defRPr>
            </a:lvl1pPr>
          </a:lstStyle>
          <a:p>
            <a:r>
              <a:rPr lang="lv-LV"/>
              <a:t>Lorem </a:t>
            </a:r>
            <a:r>
              <a:rPr lang="lv-LV" err="1"/>
              <a:t>ipsum</a:t>
            </a:r>
            <a:r>
              <a:rPr lang="lv-LV"/>
              <a:t> </a:t>
            </a:r>
            <a:r>
              <a:rPr lang="lv-LV" err="1"/>
              <a:t>dolor</a:t>
            </a:r>
            <a:r>
              <a:rPr lang="lv-LV"/>
              <a:t> sit </a:t>
            </a:r>
            <a:r>
              <a:rPr lang="lv-LV" err="1"/>
              <a:t>amet</a:t>
            </a:r>
            <a:r>
              <a:rPr lang="lv-LV"/>
              <a:t>, </a:t>
            </a:r>
            <a:r>
              <a:rPr lang="lv-LV" err="1"/>
              <a:t>consectetur</a:t>
            </a:r>
            <a:r>
              <a:rPr lang="lv-LV"/>
              <a:t> </a:t>
            </a:r>
            <a:r>
              <a:rPr lang="lv-LV" err="1"/>
              <a:t>adipiscing</a:t>
            </a:r>
            <a:r>
              <a:rPr lang="lv-LV"/>
              <a:t> </a:t>
            </a:r>
            <a:r>
              <a:rPr lang="lv-LV" err="1"/>
              <a:t>elit</a:t>
            </a:r>
            <a:r>
              <a:rPr lang="lv-LV"/>
              <a:t>, </a:t>
            </a:r>
            <a:r>
              <a:rPr lang="lv-LV" err="1"/>
              <a:t>fusce</a:t>
            </a:r>
            <a:r>
              <a:rPr lang="lv-LV"/>
              <a:t> </a:t>
            </a:r>
            <a:r>
              <a:rPr lang="lv-LV" err="1"/>
              <a:t>nisi</a:t>
            </a:r>
            <a:r>
              <a:rPr lang="lv-LV"/>
              <a:t> urna </a:t>
            </a:r>
            <a:r>
              <a:rPr lang="lv-LV" err="1"/>
              <a:t>accumsan</a:t>
            </a:r>
            <a:r>
              <a:rPr lang="lv-LV"/>
              <a:t> </a:t>
            </a:r>
            <a:r>
              <a:rPr lang="lv-LV" err="1"/>
              <a:t>id</a:t>
            </a:r>
            <a:r>
              <a:rPr lang="lv-LV"/>
              <a:t> </a:t>
            </a:r>
            <a:r>
              <a:rPr lang="lv-LV" err="1"/>
              <a:t>fringilla</a:t>
            </a:r>
            <a:r>
              <a:rPr lang="lv-LV"/>
              <a:t> </a:t>
            </a:r>
            <a:r>
              <a:rPr lang="lv-LV" err="1"/>
              <a:t>eget</a:t>
            </a:r>
            <a:r>
              <a:rPr lang="lv-LV"/>
              <a:t>, </a:t>
            </a:r>
            <a:r>
              <a:rPr lang="lv-LV" err="1"/>
              <a:t>feugiat</a:t>
            </a:r>
            <a:r>
              <a:rPr lang="lv-LV"/>
              <a:t> </a:t>
            </a:r>
            <a:r>
              <a:rPr lang="lv-LV" err="1"/>
              <a:t>at</a:t>
            </a:r>
            <a:r>
              <a:rPr lang="lv-LV"/>
              <a:t> </a:t>
            </a:r>
            <a:r>
              <a:rPr lang="lv-LV" err="1"/>
              <a:t>elit</a:t>
            </a:r>
            <a:r>
              <a:rPr lang="lv-LV"/>
              <a:t>.</a:t>
            </a:r>
          </a:p>
        </p:txBody>
      </p:sp>
      <p:sp>
        <p:nvSpPr>
          <p:cNvPr id="3" name="Apakšvirsraksts 2">
            <a:extLst>
              <a:ext uri="{FF2B5EF4-FFF2-40B4-BE49-F238E27FC236}">
                <a16:creationId xmlns:a16="http://schemas.microsoft.com/office/drawing/2014/main" id="{78964A4C-D9C6-4AF5-CD10-F1E7C262DB1A}"/>
              </a:ext>
            </a:extLst>
          </p:cNvPr>
          <p:cNvSpPr>
            <a:spLocks noGrp="1"/>
          </p:cNvSpPr>
          <p:nvPr>
            <p:ph type="subTitle" idx="1" hasCustomPrompt="1"/>
          </p:nvPr>
        </p:nvSpPr>
        <p:spPr>
          <a:xfrm>
            <a:off x="3600000" y="720000"/>
            <a:ext cx="8053200" cy="543192"/>
          </a:xfrm>
          <a:prstGeom prst="rect">
            <a:avLst/>
          </a:prstGeom>
        </p:spPr>
        <p:txBody>
          <a:bodyPr lIns="0" tIns="0" rIns="0" bIns="0"/>
          <a:lstStyle>
            <a:lvl1pPr marL="0" indent="0" algn="l">
              <a:buNone/>
              <a:defRPr sz="1800" b="1" i="0" baseline="0">
                <a:solidFill>
                  <a:srgbClr val="98002E"/>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a:t>Lorem </a:t>
            </a:r>
            <a:r>
              <a:rPr lang="lv-LV" err="1"/>
              <a:t>ipsum</a:t>
            </a:r>
            <a:r>
              <a:rPr lang="lv-LV"/>
              <a:t> </a:t>
            </a:r>
            <a:r>
              <a:rPr lang="lv-LV" err="1"/>
              <a:t>dolor</a:t>
            </a:r>
            <a:r>
              <a:rPr lang="lv-LV"/>
              <a:t> sit </a:t>
            </a:r>
            <a:r>
              <a:rPr lang="lv-LV" err="1"/>
              <a:t>amet</a:t>
            </a:r>
            <a:r>
              <a:rPr lang="lv-LV"/>
              <a:t>, </a:t>
            </a:r>
            <a:r>
              <a:rPr lang="lv-LV" err="1"/>
              <a:t>consectetur</a:t>
            </a:r>
            <a:r>
              <a:rPr lang="lv-LV"/>
              <a:t> </a:t>
            </a:r>
            <a:r>
              <a:rPr lang="lv-LV" err="1"/>
              <a:t>adipiscing</a:t>
            </a:r>
            <a:r>
              <a:rPr lang="lv-LV"/>
              <a:t> </a:t>
            </a:r>
            <a:r>
              <a:rPr lang="lv-LV" err="1"/>
              <a:t>elit</a:t>
            </a:r>
            <a:r>
              <a:rPr lang="lv-LV"/>
              <a:t>. </a:t>
            </a:r>
            <a:r>
              <a:rPr lang="lv-LV" err="1"/>
              <a:t>Fusce</a:t>
            </a:r>
            <a:r>
              <a:rPr lang="lv-LV"/>
              <a:t> </a:t>
            </a:r>
            <a:r>
              <a:rPr lang="lv-LV" err="1"/>
              <a:t>nisi</a:t>
            </a:r>
            <a:r>
              <a:rPr lang="lv-LV"/>
              <a:t> urna, </a:t>
            </a:r>
            <a:r>
              <a:rPr lang="lv-LV" err="1"/>
              <a:t>accumsan</a:t>
            </a:r>
            <a:r>
              <a:rPr lang="lv-LV"/>
              <a:t> </a:t>
            </a:r>
            <a:r>
              <a:rPr lang="lv-LV" err="1"/>
              <a:t>id</a:t>
            </a:r>
            <a:r>
              <a:rPr lang="lv-LV"/>
              <a:t> </a:t>
            </a:r>
            <a:r>
              <a:rPr lang="lv-LV" err="1"/>
              <a:t>fringilla</a:t>
            </a:r>
            <a:r>
              <a:rPr lang="lv-LV"/>
              <a:t> </a:t>
            </a:r>
            <a:r>
              <a:rPr lang="lv-LV" err="1"/>
              <a:t>eget</a:t>
            </a:r>
            <a:r>
              <a:rPr lang="lv-LV"/>
              <a:t>, </a:t>
            </a:r>
            <a:r>
              <a:rPr lang="lv-LV" err="1"/>
              <a:t>feugiat</a:t>
            </a:r>
            <a:r>
              <a:rPr lang="lv-LV"/>
              <a:t> </a:t>
            </a:r>
            <a:r>
              <a:rPr lang="lv-LV" err="1"/>
              <a:t>at</a:t>
            </a:r>
            <a:r>
              <a:rPr lang="lv-LV"/>
              <a:t> </a:t>
            </a:r>
            <a:r>
              <a:rPr lang="lv-LV" err="1"/>
              <a:t>elit</a:t>
            </a:r>
            <a:r>
              <a:rPr lang="lv-LV"/>
              <a:t>. </a:t>
            </a:r>
          </a:p>
        </p:txBody>
      </p:sp>
      <p:sp>
        <p:nvSpPr>
          <p:cNvPr id="9" name="Attēla vietturis 2">
            <a:extLst>
              <a:ext uri="{FF2B5EF4-FFF2-40B4-BE49-F238E27FC236}">
                <a16:creationId xmlns:a16="http://schemas.microsoft.com/office/drawing/2014/main" id="{D5C74131-4D95-FB30-2A41-D09FF515BD60}"/>
              </a:ext>
            </a:extLst>
          </p:cNvPr>
          <p:cNvSpPr>
            <a:spLocks noGrp="1"/>
          </p:cNvSpPr>
          <p:nvPr>
            <p:ph type="pic" idx="10"/>
          </p:nvPr>
        </p:nvSpPr>
        <p:spPr>
          <a:xfrm>
            <a:off x="3600000" y="1620001"/>
            <a:ext cx="8065776" cy="4761946"/>
          </a:xfrm>
          <a:prstGeom prst="rect">
            <a:avLst/>
          </a:prstGeom>
        </p:spPr>
        <p:txBody>
          <a:bodyPr lIns="0" tIns="1620000" rIns="0" bIns="0" anchor="t" anchorCtr="0"/>
          <a:lstStyle>
            <a:lvl1pPr marL="0" indent="0" algn="ctr">
              <a:buNone/>
              <a:defRPr sz="3200">
                <a:solidFill>
                  <a:schemeClr val="bg2">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pic>
        <p:nvPicPr>
          <p:cNvPr id="4" name="Grafika 3">
            <a:extLst>
              <a:ext uri="{FF2B5EF4-FFF2-40B4-BE49-F238E27FC236}">
                <a16:creationId xmlns:a16="http://schemas.microsoft.com/office/drawing/2014/main" id="{01B69EB3-8259-CDF1-263D-BBD20DE728E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40000" y="5940000"/>
            <a:ext cx="2140941" cy="648000"/>
          </a:xfrm>
          <a:prstGeom prst="rect">
            <a:avLst/>
          </a:prstGeom>
        </p:spPr>
      </p:pic>
    </p:spTree>
    <p:extLst>
      <p:ext uri="{BB962C8B-B14F-4D97-AF65-F5344CB8AC3E}">
        <p14:creationId xmlns:p14="http://schemas.microsoft.com/office/powerpoint/2010/main" val="29689974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3.3 Info ar sleju">
    <p:bg>
      <p:bgPr>
        <a:solidFill>
          <a:srgbClr val="98002E"/>
        </a:solidFill>
        <a:effectLst/>
      </p:bgPr>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FDF59D69-BA75-F5B9-2FC0-7EE09ED6FE0D}"/>
              </a:ext>
            </a:extLst>
          </p:cNvPr>
          <p:cNvSpPr>
            <a:spLocks noGrp="1"/>
          </p:cNvSpPr>
          <p:nvPr>
            <p:ph type="ctrTitle" hasCustomPrompt="1"/>
          </p:nvPr>
        </p:nvSpPr>
        <p:spPr>
          <a:xfrm>
            <a:off x="540000" y="719999"/>
            <a:ext cx="4320000" cy="1250203"/>
          </a:xfrm>
          <a:prstGeom prst="rect">
            <a:avLst/>
          </a:prstGeom>
        </p:spPr>
        <p:txBody>
          <a:bodyPr lIns="0" tIns="0" rIns="0" bIns="0" anchor="t" anchorCtr="0"/>
          <a:lstStyle>
            <a:lvl1pPr algn="l">
              <a:defRPr sz="2200" b="1" cap="none" baseline="0">
                <a:solidFill>
                  <a:schemeClr val="bg1"/>
                </a:solidFill>
                <a:latin typeface="Arial" panose="020B0604020202020204" pitchFamily="34" charset="0"/>
                <a:cs typeface="Arial" panose="020B0604020202020204" pitchFamily="34" charset="0"/>
              </a:defRPr>
            </a:lvl1pPr>
          </a:lstStyle>
          <a:p>
            <a:r>
              <a:rPr lang="lv-LV"/>
              <a:t>Lorem </a:t>
            </a:r>
            <a:r>
              <a:rPr lang="lv-LV" err="1"/>
              <a:t>ipsum</a:t>
            </a:r>
            <a:r>
              <a:rPr lang="lv-LV"/>
              <a:t> </a:t>
            </a:r>
            <a:r>
              <a:rPr lang="lv-LV" err="1"/>
              <a:t>dolor</a:t>
            </a:r>
            <a:r>
              <a:rPr lang="lv-LV"/>
              <a:t> sit </a:t>
            </a:r>
            <a:r>
              <a:rPr lang="lv-LV" err="1"/>
              <a:t>amet</a:t>
            </a:r>
            <a:r>
              <a:rPr lang="lv-LV"/>
              <a:t>, </a:t>
            </a:r>
            <a:r>
              <a:rPr lang="lv-LV" err="1"/>
              <a:t>consectetur</a:t>
            </a:r>
            <a:r>
              <a:rPr lang="lv-LV"/>
              <a:t> </a:t>
            </a:r>
            <a:r>
              <a:rPr lang="lv-LV" err="1"/>
              <a:t>adipiscing</a:t>
            </a:r>
            <a:r>
              <a:rPr lang="lv-LV"/>
              <a:t> </a:t>
            </a:r>
            <a:r>
              <a:rPr lang="lv-LV" err="1"/>
              <a:t>elit</a:t>
            </a:r>
            <a:r>
              <a:rPr lang="lv-LV"/>
              <a:t>, </a:t>
            </a:r>
            <a:r>
              <a:rPr lang="lv-LV" err="1"/>
              <a:t>fusce</a:t>
            </a:r>
            <a:r>
              <a:rPr lang="lv-LV"/>
              <a:t> </a:t>
            </a:r>
            <a:r>
              <a:rPr lang="lv-LV" err="1"/>
              <a:t>nisi</a:t>
            </a:r>
            <a:r>
              <a:rPr lang="lv-LV"/>
              <a:t> urna </a:t>
            </a:r>
            <a:r>
              <a:rPr lang="lv-LV" err="1"/>
              <a:t>accumsan</a:t>
            </a:r>
            <a:r>
              <a:rPr lang="lv-LV"/>
              <a:t> </a:t>
            </a:r>
            <a:r>
              <a:rPr lang="lv-LV" err="1"/>
              <a:t>id</a:t>
            </a:r>
            <a:r>
              <a:rPr lang="lv-LV"/>
              <a:t> </a:t>
            </a:r>
            <a:r>
              <a:rPr lang="lv-LV" err="1"/>
              <a:t>fringilla</a:t>
            </a:r>
            <a:r>
              <a:rPr lang="lv-LV"/>
              <a:t> </a:t>
            </a:r>
            <a:r>
              <a:rPr lang="lv-LV" err="1"/>
              <a:t>eget</a:t>
            </a:r>
            <a:r>
              <a:rPr lang="lv-LV"/>
              <a:t>, </a:t>
            </a:r>
            <a:r>
              <a:rPr lang="lv-LV" err="1"/>
              <a:t>feugiat</a:t>
            </a:r>
            <a:r>
              <a:rPr lang="lv-LV"/>
              <a:t> </a:t>
            </a:r>
            <a:r>
              <a:rPr lang="lv-LV" err="1"/>
              <a:t>at</a:t>
            </a:r>
            <a:r>
              <a:rPr lang="lv-LV"/>
              <a:t> </a:t>
            </a:r>
            <a:r>
              <a:rPr lang="lv-LV" err="1"/>
              <a:t>elit</a:t>
            </a:r>
            <a:r>
              <a:rPr lang="lv-LV"/>
              <a:t>.</a:t>
            </a:r>
          </a:p>
        </p:txBody>
      </p:sp>
      <p:sp>
        <p:nvSpPr>
          <p:cNvPr id="3" name="Apakšvirsraksts 2">
            <a:extLst>
              <a:ext uri="{FF2B5EF4-FFF2-40B4-BE49-F238E27FC236}">
                <a16:creationId xmlns:a16="http://schemas.microsoft.com/office/drawing/2014/main" id="{78964A4C-D9C6-4AF5-CD10-F1E7C262DB1A}"/>
              </a:ext>
            </a:extLst>
          </p:cNvPr>
          <p:cNvSpPr>
            <a:spLocks noGrp="1"/>
          </p:cNvSpPr>
          <p:nvPr>
            <p:ph type="subTitle" idx="1" hasCustomPrompt="1"/>
          </p:nvPr>
        </p:nvSpPr>
        <p:spPr>
          <a:xfrm>
            <a:off x="540000" y="2519999"/>
            <a:ext cx="3600000" cy="3145509"/>
          </a:xfrm>
          <a:prstGeom prst="rect">
            <a:avLst/>
          </a:prstGeom>
        </p:spPr>
        <p:txBody>
          <a:bodyPr lIns="0" tIns="0" rIns="0" bIns="0"/>
          <a:lstStyle>
            <a:lvl1pPr marL="0" indent="0" algn="l">
              <a:buNone/>
              <a:defRPr sz="1800" b="0" i="0" baseline="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a:t>Lorem </a:t>
            </a:r>
            <a:r>
              <a:rPr lang="lv-LV" err="1"/>
              <a:t>ipsum</a:t>
            </a:r>
            <a:r>
              <a:rPr lang="lv-LV"/>
              <a:t> </a:t>
            </a:r>
            <a:r>
              <a:rPr lang="lv-LV" err="1"/>
              <a:t>dolor</a:t>
            </a:r>
            <a:r>
              <a:rPr lang="lv-LV"/>
              <a:t> sit </a:t>
            </a:r>
            <a:r>
              <a:rPr lang="lv-LV" err="1"/>
              <a:t>amet</a:t>
            </a:r>
            <a:r>
              <a:rPr lang="lv-LV"/>
              <a:t>, </a:t>
            </a:r>
            <a:r>
              <a:rPr lang="lv-LV" err="1"/>
              <a:t>consectetur</a:t>
            </a:r>
            <a:r>
              <a:rPr lang="lv-LV"/>
              <a:t> </a:t>
            </a:r>
            <a:r>
              <a:rPr lang="lv-LV" err="1"/>
              <a:t>adipiscing</a:t>
            </a:r>
            <a:r>
              <a:rPr lang="lv-LV"/>
              <a:t> </a:t>
            </a:r>
            <a:r>
              <a:rPr lang="lv-LV" err="1"/>
              <a:t>elit</a:t>
            </a:r>
            <a:r>
              <a:rPr lang="lv-LV"/>
              <a:t>. </a:t>
            </a:r>
            <a:r>
              <a:rPr lang="lv-LV" err="1"/>
              <a:t>Fusce</a:t>
            </a:r>
            <a:r>
              <a:rPr lang="lv-LV"/>
              <a:t> </a:t>
            </a:r>
            <a:r>
              <a:rPr lang="lv-LV" err="1"/>
              <a:t>nisi</a:t>
            </a:r>
            <a:r>
              <a:rPr lang="lv-LV"/>
              <a:t> urna, </a:t>
            </a:r>
            <a:r>
              <a:rPr lang="lv-LV" err="1"/>
              <a:t>accumsan</a:t>
            </a:r>
            <a:r>
              <a:rPr lang="lv-LV"/>
              <a:t> </a:t>
            </a:r>
            <a:r>
              <a:rPr lang="lv-LV" err="1"/>
              <a:t>id</a:t>
            </a:r>
            <a:r>
              <a:rPr lang="lv-LV"/>
              <a:t> </a:t>
            </a:r>
            <a:r>
              <a:rPr lang="lv-LV" err="1"/>
              <a:t>fringilla</a:t>
            </a:r>
            <a:r>
              <a:rPr lang="lv-LV"/>
              <a:t> </a:t>
            </a:r>
            <a:r>
              <a:rPr lang="lv-LV" err="1"/>
              <a:t>eget</a:t>
            </a:r>
            <a:r>
              <a:rPr lang="lv-LV"/>
              <a:t>, </a:t>
            </a:r>
            <a:r>
              <a:rPr lang="lv-LV" err="1"/>
              <a:t>feugiat</a:t>
            </a:r>
            <a:r>
              <a:rPr lang="lv-LV"/>
              <a:t> </a:t>
            </a:r>
            <a:r>
              <a:rPr lang="lv-LV" err="1"/>
              <a:t>at</a:t>
            </a:r>
            <a:r>
              <a:rPr lang="lv-LV"/>
              <a:t> </a:t>
            </a:r>
            <a:r>
              <a:rPr lang="lv-LV" err="1"/>
              <a:t>elit</a:t>
            </a:r>
            <a:r>
              <a:rPr lang="lv-LV"/>
              <a:t>. </a:t>
            </a:r>
          </a:p>
        </p:txBody>
      </p:sp>
      <p:sp>
        <p:nvSpPr>
          <p:cNvPr id="9" name="Attēla vietturis 2">
            <a:extLst>
              <a:ext uri="{FF2B5EF4-FFF2-40B4-BE49-F238E27FC236}">
                <a16:creationId xmlns:a16="http://schemas.microsoft.com/office/drawing/2014/main" id="{D5C74131-4D95-FB30-2A41-D09FF515BD60}"/>
              </a:ext>
            </a:extLst>
          </p:cNvPr>
          <p:cNvSpPr>
            <a:spLocks noGrp="1"/>
          </p:cNvSpPr>
          <p:nvPr>
            <p:ph type="pic" idx="10"/>
          </p:nvPr>
        </p:nvSpPr>
        <p:spPr>
          <a:xfrm>
            <a:off x="5352000" y="0"/>
            <a:ext cx="6840000" cy="6858000"/>
          </a:xfrm>
          <a:prstGeom prst="rect">
            <a:avLst/>
          </a:prstGeom>
          <a:solidFill>
            <a:schemeClr val="bg1"/>
          </a:solidFill>
        </p:spPr>
        <p:txBody>
          <a:bodyPr lIns="1080000" tIns="2160000" rIns="1080000" bIns="0" anchor="t" anchorCtr="0"/>
          <a:lstStyle>
            <a:lvl1pPr marL="0" indent="0" algn="ctr">
              <a:buNone/>
              <a:defRPr sz="3200">
                <a:solidFill>
                  <a:schemeClr val="bg2">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pic>
        <p:nvPicPr>
          <p:cNvPr id="4" name="Grafika 3">
            <a:extLst>
              <a:ext uri="{FF2B5EF4-FFF2-40B4-BE49-F238E27FC236}">
                <a16:creationId xmlns:a16="http://schemas.microsoft.com/office/drawing/2014/main" id="{6FAA9D66-7AB7-A0C3-4054-F271E3E410C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40000" y="5940000"/>
            <a:ext cx="2140941" cy="648000"/>
          </a:xfrm>
          <a:prstGeom prst="rect">
            <a:avLst/>
          </a:prstGeom>
        </p:spPr>
      </p:pic>
    </p:spTree>
    <p:extLst>
      <p:ext uri="{BB962C8B-B14F-4D97-AF65-F5344CB8AC3E}">
        <p14:creationId xmlns:p14="http://schemas.microsoft.com/office/powerpoint/2010/main" val="38716698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3_Pamat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A1809AC-4EED-ABDE-E750-59C299C8329F}"/>
              </a:ext>
            </a:extLst>
          </p:cNvPr>
          <p:cNvSpPr>
            <a:spLocks noGrp="1"/>
          </p:cNvSpPr>
          <p:nvPr>
            <p:ph type="ctrTitle" hasCustomPrompt="1"/>
          </p:nvPr>
        </p:nvSpPr>
        <p:spPr>
          <a:xfrm>
            <a:off x="1056215" y="728665"/>
            <a:ext cx="10297585" cy="939880"/>
          </a:xfrm>
          <a:prstGeom prst="rect">
            <a:avLst/>
          </a:prstGeom>
        </p:spPr>
        <p:txBody>
          <a:bodyPr lIns="0" tIns="0" rIns="0" bIns="0" anchor="t" anchorCtr="0"/>
          <a:lstStyle>
            <a:lvl1pPr algn="l">
              <a:defRPr sz="2800" b="1">
                <a:solidFill>
                  <a:srgbClr val="8E001C"/>
                </a:solidFill>
              </a:defRPr>
            </a:lvl1pPr>
          </a:lstStyle>
          <a:p>
            <a:r>
              <a:rPr lang="lv-LV" err="1"/>
              <a:t>Title</a:t>
            </a:r>
            <a:endParaRPr lang="lv-LV"/>
          </a:p>
        </p:txBody>
      </p:sp>
      <p:sp>
        <p:nvSpPr>
          <p:cNvPr id="5" name="Attēla vietturis 4">
            <a:extLst>
              <a:ext uri="{FF2B5EF4-FFF2-40B4-BE49-F238E27FC236}">
                <a16:creationId xmlns:a16="http://schemas.microsoft.com/office/drawing/2014/main" id="{45815A6D-7512-4D04-4B9D-8C593C763D97}"/>
              </a:ext>
            </a:extLst>
          </p:cNvPr>
          <p:cNvSpPr>
            <a:spLocks noGrp="1"/>
          </p:cNvSpPr>
          <p:nvPr>
            <p:ph type="pic" sz="quarter" idx="10" hasCustomPrompt="1"/>
          </p:nvPr>
        </p:nvSpPr>
        <p:spPr>
          <a:xfrm>
            <a:off x="1055688" y="1857375"/>
            <a:ext cx="10297585" cy="3996670"/>
          </a:xfrm>
          <a:prstGeom prst="rect">
            <a:avLst/>
          </a:prstGeom>
        </p:spPr>
        <p:txBody>
          <a:bodyPr lIns="0" tIns="1512000" rIns="0" bIns="0" anchor="t" anchorCtr="0"/>
          <a:lstStyle>
            <a:lvl1pPr marL="0" indent="0" algn="ctr">
              <a:spcBef>
                <a:spcPts val="0"/>
              </a:spcBef>
              <a:buFontTx/>
              <a:buNone/>
              <a:defRPr sz="1600">
                <a:solidFill>
                  <a:srgbClr val="58595B"/>
                </a:solidFill>
              </a:defRPr>
            </a:lvl1pPr>
          </a:lstStyle>
          <a:p>
            <a:r>
              <a:rPr lang="lv-LV" err="1"/>
              <a:t>Image</a:t>
            </a:r>
            <a:endParaRPr lang="lv-LV"/>
          </a:p>
        </p:txBody>
      </p:sp>
    </p:spTree>
    <p:extLst>
      <p:ext uri="{BB962C8B-B14F-4D97-AF65-F5344CB8AC3E}">
        <p14:creationId xmlns:p14="http://schemas.microsoft.com/office/powerpoint/2010/main" val="36671825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4.1 Info">
    <p:bg>
      <p:bgPr>
        <a:solidFill>
          <a:schemeClr val="bg1"/>
        </a:solidFill>
        <a:effectLst/>
      </p:bgPr>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FDF59D69-BA75-F5B9-2FC0-7EE09ED6FE0D}"/>
              </a:ext>
            </a:extLst>
          </p:cNvPr>
          <p:cNvSpPr>
            <a:spLocks noGrp="1"/>
          </p:cNvSpPr>
          <p:nvPr>
            <p:ph type="ctrTitle" hasCustomPrompt="1"/>
          </p:nvPr>
        </p:nvSpPr>
        <p:spPr>
          <a:xfrm>
            <a:off x="539999" y="2880000"/>
            <a:ext cx="4680000" cy="2344916"/>
          </a:xfrm>
          <a:prstGeom prst="rect">
            <a:avLst/>
          </a:prstGeom>
        </p:spPr>
        <p:txBody>
          <a:bodyPr lIns="0" tIns="0" rIns="0" bIns="0" anchor="t" anchorCtr="0"/>
          <a:lstStyle>
            <a:lvl1pPr algn="l">
              <a:defRPr sz="1900" b="0" i="0" cap="none" baseline="0">
                <a:solidFill>
                  <a:schemeClr val="bg2">
                    <a:lumMod val="25000"/>
                  </a:schemeClr>
                </a:solidFill>
                <a:latin typeface="Arial" panose="020B0604020202020204" pitchFamily="34" charset="0"/>
                <a:cs typeface="Arial" panose="020B0604020202020204" pitchFamily="34" charset="0"/>
              </a:defRPr>
            </a:lvl1pPr>
          </a:lstStyle>
          <a:p>
            <a:r>
              <a:rPr lang="lv-LV"/>
              <a:t>Lorem </a:t>
            </a:r>
            <a:r>
              <a:rPr lang="lv-LV" err="1"/>
              <a:t>ipsum</a:t>
            </a:r>
            <a:r>
              <a:rPr lang="lv-LV"/>
              <a:t> </a:t>
            </a:r>
            <a:r>
              <a:rPr lang="lv-LV" err="1"/>
              <a:t>dolor</a:t>
            </a:r>
            <a:r>
              <a:rPr lang="lv-LV"/>
              <a:t> sit </a:t>
            </a:r>
            <a:r>
              <a:rPr lang="lv-LV" err="1"/>
              <a:t>amet</a:t>
            </a:r>
            <a:r>
              <a:rPr lang="lv-LV"/>
              <a:t>, </a:t>
            </a:r>
            <a:r>
              <a:rPr lang="lv-LV" err="1"/>
              <a:t>consectetur</a:t>
            </a:r>
            <a:r>
              <a:rPr lang="lv-LV"/>
              <a:t> </a:t>
            </a:r>
            <a:r>
              <a:rPr lang="lv-LV" err="1"/>
              <a:t>adipiscing</a:t>
            </a:r>
            <a:r>
              <a:rPr lang="lv-LV"/>
              <a:t> </a:t>
            </a:r>
            <a:r>
              <a:rPr lang="lv-LV" err="1"/>
              <a:t>elit</a:t>
            </a:r>
            <a:r>
              <a:rPr lang="lv-LV"/>
              <a:t>, </a:t>
            </a:r>
            <a:r>
              <a:rPr lang="lv-LV" err="1"/>
              <a:t>fusce</a:t>
            </a:r>
            <a:r>
              <a:rPr lang="lv-LV"/>
              <a:t> </a:t>
            </a:r>
            <a:r>
              <a:rPr lang="lv-LV" err="1"/>
              <a:t>nisi</a:t>
            </a:r>
            <a:r>
              <a:rPr lang="lv-LV"/>
              <a:t> urna </a:t>
            </a:r>
            <a:r>
              <a:rPr lang="lv-LV" err="1"/>
              <a:t>accumsan</a:t>
            </a:r>
            <a:r>
              <a:rPr lang="lv-LV"/>
              <a:t> </a:t>
            </a:r>
            <a:r>
              <a:rPr lang="lv-LV" err="1"/>
              <a:t>id</a:t>
            </a:r>
            <a:r>
              <a:rPr lang="lv-LV"/>
              <a:t> </a:t>
            </a:r>
            <a:r>
              <a:rPr lang="lv-LV" err="1"/>
              <a:t>fringilla</a:t>
            </a:r>
            <a:r>
              <a:rPr lang="lv-LV"/>
              <a:t> </a:t>
            </a:r>
            <a:r>
              <a:rPr lang="lv-LV" err="1"/>
              <a:t>eget</a:t>
            </a:r>
            <a:r>
              <a:rPr lang="lv-LV"/>
              <a:t>, </a:t>
            </a:r>
            <a:r>
              <a:rPr lang="lv-LV" err="1"/>
              <a:t>feugiat</a:t>
            </a:r>
            <a:r>
              <a:rPr lang="lv-LV"/>
              <a:t> </a:t>
            </a:r>
            <a:r>
              <a:rPr lang="lv-LV" err="1"/>
              <a:t>at</a:t>
            </a:r>
            <a:r>
              <a:rPr lang="lv-LV"/>
              <a:t> </a:t>
            </a:r>
            <a:r>
              <a:rPr lang="lv-LV" err="1"/>
              <a:t>elit</a:t>
            </a:r>
            <a:r>
              <a:rPr lang="lv-LV"/>
              <a:t>.</a:t>
            </a:r>
          </a:p>
        </p:txBody>
      </p:sp>
      <p:sp>
        <p:nvSpPr>
          <p:cNvPr id="3" name="Apakšvirsraksts 2">
            <a:extLst>
              <a:ext uri="{FF2B5EF4-FFF2-40B4-BE49-F238E27FC236}">
                <a16:creationId xmlns:a16="http://schemas.microsoft.com/office/drawing/2014/main" id="{78964A4C-D9C6-4AF5-CD10-F1E7C262DB1A}"/>
              </a:ext>
            </a:extLst>
          </p:cNvPr>
          <p:cNvSpPr>
            <a:spLocks noGrp="1"/>
          </p:cNvSpPr>
          <p:nvPr>
            <p:ph type="subTitle" idx="1" hasCustomPrompt="1"/>
          </p:nvPr>
        </p:nvSpPr>
        <p:spPr>
          <a:xfrm>
            <a:off x="540000" y="720000"/>
            <a:ext cx="4680000" cy="1774632"/>
          </a:xfrm>
          <a:prstGeom prst="rect">
            <a:avLst/>
          </a:prstGeom>
        </p:spPr>
        <p:txBody>
          <a:bodyPr lIns="0" tIns="0" rIns="0" bIns="0"/>
          <a:lstStyle>
            <a:lvl1pPr marL="0" indent="0" algn="l">
              <a:spcBef>
                <a:spcPts val="0"/>
              </a:spcBef>
              <a:buNone/>
              <a:defRPr sz="2400" b="1" i="0" baseline="0">
                <a:solidFill>
                  <a:srgbClr val="98002E"/>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a:t>Lorem </a:t>
            </a:r>
            <a:r>
              <a:rPr lang="lv-LV" err="1"/>
              <a:t>ipsum</a:t>
            </a:r>
            <a:r>
              <a:rPr lang="lv-LV"/>
              <a:t> </a:t>
            </a:r>
            <a:r>
              <a:rPr lang="lv-LV" err="1"/>
              <a:t>dolor</a:t>
            </a:r>
            <a:r>
              <a:rPr lang="lv-LV"/>
              <a:t> sit </a:t>
            </a:r>
            <a:r>
              <a:rPr lang="lv-LV" err="1"/>
              <a:t>amet</a:t>
            </a:r>
            <a:r>
              <a:rPr lang="lv-LV"/>
              <a:t> </a:t>
            </a:r>
            <a:r>
              <a:rPr lang="lv-LV" err="1"/>
              <a:t>consectetur</a:t>
            </a:r>
            <a:r>
              <a:rPr lang="lv-LV"/>
              <a:t> </a:t>
            </a:r>
            <a:r>
              <a:rPr lang="lv-LV" err="1"/>
              <a:t>adipiscing</a:t>
            </a:r>
            <a:r>
              <a:rPr lang="lv-LV"/>
              <a:t> </a:t>
            </a:r>
            <a:r>
              <a:rPr lang="lv-LV" err="1"/>
              <a:t>elit</a:t>
            </a:r>
            <a:r>
              <a:rPr lang="lv-LV"/>
              <a:t>. </a:t>
            </a:r>
            <a:r>
              <a:rPr lang="lv-LV" err="1"/>
              <a:t>Fusce</a:t>
            </a:r>
            <a:r>
              <a:rPr lang="lv-LV"/>
              <a:t> </a:t>
            </a:r>
            <a:r>
              <a:rPr lang="lv-LV" err="1"/>
              <a:t>nisi</a:t>
            </a:r>
            <a:r>
              <a:rPr lang="lv-LV"/>
              <a:t> urna, </a:t>
            </a:r>
            <a:r>
              <a:rPr lang="lv-LV" err="1"/>
              <a:t>accumsan</a:t>
            </a:r>
            <a:r>
              <a:rPr lang="lv-LV"/>
              <a:t> </a:t>
            </a:r>
            <a:r>
              <a:rPr lang="lv-LV" err="1"/>
              <a:t>id</a:t>
            </a:r>
            <a:r>
              <a:rPr lang="lv-LV"/>
              <a:t> </a:t>
            </a:r>
            <a:r>
              <a:rPr lang="lv-LV" err="1"/>
              <a:t>fringilla</a:t>
            </a:r>
            <a:r>
              <a:rPr lang="lv-LV"/>
              <a:t> </a:t>
            </a:r>
            <a:r>
              <a:rPr lang="lv-LV" err="1"/>
              <a:t>eget</a:t>
            </a:r>
            <a:r>
              <a:rPr lang="lv-LV"/>
              <a:t>, </a:t>
            </a:r>
            <a:r>
              <a:rPr lang="lv-LV" err="1"/>
              <a:t>feugiat</a:t>
            </a:r>
            <a:r>
              <a:rPr lang="lv-LV"/>
              <a:t> </a:t>
            </a:r>
            <a:r>
              <a:rPr lang="lv-LV" err="1"/>
              <a:t>at</a:t>
            </a:r>
            <a:r>
              <a:rPr lang="lv-LV"/>
              <a:t> </a:t>
            </a:r>
            <a:r>
              <a:rPr lang="lv-LV" err="1"/>
              <a:t>elit</a:t>
            </a:r>
            <a:r>
              <a:rPr lang="lv-LV"/>
              <a:t>. </a:t>
            </a:r>
          </a:p>
        </p:txBody>
      </p:sp>
      <p:sp>
        <p:nvSpPr>
          <p:cNvPr id="9" name="Attēla vietturis 2">
            <a:extLst>
              <a:ext uri="{FF2B5EF4-FFF2-40B4-BE49-F238E27FC236}">
                <a16:creationId xmlns:a16="http://schemas.microsoft.com/office/drawing/2014/main" id="{D5C74131-4D95-FB30-2A41-D09FF515BD60}"/>
              </a:ext>
            </a:extLst>
          </p:cNvPr>
          <p:cNvSpPr>
            <a:spLocks noGrp="1"/>
          </p:cNvSpPr>
          <p:nvPr>
            <p:ph type="pic" idx="10"/>
          </p:nvPr>
        </p:nvSpPr>
        <p:spPr>
          <a:xfrm>
            <a:off x="5760000" y="540000"/>
            <a:ext cx="5904258" cy="5778000"/>
          </a:xfrm>
          <a:prstGeom prst="rect">
            <a:avLst/>
          </a:prstGeom>
        </p:spPr>
        <p:txBody>
          <a:bodyPr lIns="720000" tIns="1620000" rIns="720000" bIns="0" anchor="t" anchorCtr="0"/>
          <a:lstStyle>
            <a:lvl1pPr marL="0" indent="0" algn="ctr">
              <a:buNone/>
              <a:defRPr sz="3200">
                <a:solidFill>
                  <a:schemeClr val="bg2">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a:p>
            <a:endParaRPr lang="lv-LV"/>
          </a:p>
        </p:txBody>
      </p:sp>
      <p:pic>
        <p:nvPicPr>
          <p:cNvPr id="7" name="Grafika 4">
            <a:extLst>
              <a:ext uri="{FF2B5EF4-FFF2-40B4-BE49-F238E27FC236}">
                <a16:creationId xmlns:a16="http://schemas.microsoft.com/office/drawing/2014/main" id="{8FCAFA2D-1AF2-E2FA-B01C-C00ECE844F8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40000" y="5940000"/>
            <a:ext cx="2140941" cy="648000"/>
          </a:xfrm>
          <a:prstGeom prst="rect">
            <a:avLst/>
          </a:prstGeom>
        </p:spPr>
      </p:pic>
    </p:spTree>
    <p:extLst>
      <p:ext uri="{BB962C8B-B14F-4D97-AF65-F5344CB8AC3E}">
        <p14:creationId xmlns:p14="http://schemas.microsoft.com/office/powerpoint/2010/main" val="1180755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rsraksts un satu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FD35AA37-6630-F771-0A56-0F83708E586D}"/>
              </a:ext>
            </a:extLst>
          </p:cNvPr>
          <p:cNvSpPr>
            <a:spLocks noGrp="1"/>
          </p:cNvSpPr>
          <p:nvPr>
            <p:ph type="title"/>
          </p:nvPr>
        </p:nvSpPr>
        <p:spPr>
          <a:xfrm>
            <a:off x="3457574" y="365124"/>
            <a:ext cx="8315326" cy="739775"/>
          </a:xfrm>
        </p:spPr>
        <p:txBody>
          <a:bodyPr>
            <a:normAutofit/>
          </a:bodyPr>
          <a:lstStyle>
            <a:lvl1pPr>
              <a:defRPr sz="2400" b="1" cap="none" baseline="0">
                <a:solidFill>
                  <a:schemeClr val="tx2"/>
                </a:solidFill>
              </a:defRPr>
            </a:lvl1pPr>
          </a:lstStyle>
          <a:p>
            <a:r>
              <a:rPr lang="lv-LV"/>
              <a:t>Rediģēt šablona virsraksta stilu</a:t>
            </a:r>
          </a:p>
        </p:txBody>
      </p:sp>
      <p:sp>
        <p:nvSpPr>
          <p:cNvPr id="3" name="Satura vietturis 2">
            <a:extLst>
              <a:ext uri="{FF2B5EF4-FFF2-40B4-BE49-F238E27FC236}">
                <a16:creationId xmlns:a16="http://schemas.microsoft.com/office/drawing/2014/main" id="{CBC4DC9A-E746-4275-9481-71A621EEFC97}"/>
              </a:ext>
            </a:extLst>
          </p:cNvPr>
          <p:cNvSpPr>
            <a:spLocks noGrp="1"/>
          </p:cNvSpPr>
          <p:nvPr>
            <p:ph idx="1"/>
          </p:nvPr>
        </p:nvSpPr>
        <p:spPr>
          <a:xfrm>
            <a:off x="539998" y="365125"/>
            <a:ext cx="2160569" cy="5407025"/>
          </a:xfrm>
        </p:spPr>
        <p:txBody>
          <a:bodyPr/>
          <a:lstStyle>
            <a:lvl1pPr marL="0" indent="0">
              <a:lnSpc>
                <a:spcPct val="100000"/>
              </a:lnSpc>
              <a:spcBef>
                <a:spcPts val="0"/>
              </a:spcBef>
              <a:buFontTx/>
              <a:buNone/>
              <a:defRPr sz="2000" cap="all" baseline="0">
                <a:solidFill>
                  <a:schemeClr val="bg1"/>
                </a:solidFill>
              </a:defRPr>
            </a:lvl1pPr>
            <a:lvl2pPr marL="0">
              <a:defRPr>
                <a:solidFill>
                  <a:schemeClr val="bg1"/>
                </a:solidFill>
              </a:defRPr>
            </a:lvl2pPr>
            <a:lvl3pPr marL="460800">
              <a:defRPr>
                <a:solidFill>
                  <a:schemeClr val="bg1"/>
                </a:solidFill>
              </a:defRPr>
            </a:lvl3pPr>
            <a:lvl4pPr marL="691200">
              <a:defRPr>
                <a:solidFill>
                  <a:schemeClr val="bg1"/>
                </a:solidFill>
              </a:defRPr>
            </a:lvl4pPr>
            <a:lvl5pPr marL="921600">
              <a:defRPr>
                <a:solidFill>
                  <a:schemeClr val="bg1"/>
                </a:solidFill>
              </a:defRPr>
            </a:lvl5p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pic>
        <p:nvPicPr>
          <p:cNvPr id="9" name="Attēls 8" descr="Attēls, kurā ir teksts, fonts, grafika, grafiskais dizains&#10;&#10;Mākslīgā intelekta ģenerētais saturs var būt nepareizs.">
            <a:extLst>
              <a:ext uri="{FF2B5EF4-FFF2-40B4-BE49-F238E27FC236}">
                <a16:creationId xmlns:a16="http://schemas.microsoft.com/office/drawing/2014/main" id="{C61E2E00-9111-BBA1-9029-490EB929902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40000" y="5940000"/>
            <a:ext cx="2160569" cy="651600"/>
          </a:xfrm>
          <a:prstGeom prst="rect">
            <a:avLst/>
          </a:prstGeom>
        </p:spPr>
      </p:pic>
      <p:sp>
        <p:nvSpPr>
          <p:cNvPr id="13" name="Satura vietturis 12">
            <a:extLst>
              <a:ext uri="{FF2B5EF4-FFF2-40B4-BE49-F238E27FC236}">
                <a16:creationId xmlns:a16="http://schemas.microsoft.com/office/drawing/2014/main" id="{CA666F76-663F-44A0-763B-07C67F52D3C2}"/>
              </a:ext>
            </a:extLst>
          </p:cNvPr>
          <p:cNvSpPr>
            <a:spLocks noGrp="1"/>
          </p:cNvSpPr>
          <p:nvPr>
            <p:ph sz="quarter" idx="10"/>
          </p:nvPr>
        </p:nvSpPr>
        <p:spPr>
          <a:xfrm>
            <a:off x="3457573" y="1257300"/>
            <a:ext cx="8315327" cy="5133975"/>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Tree>
    <p:extLst>
      <p:ext uri="{BB962C8B-B14F-4D97-AF65-F5344CB8AC3E}">
        <p14:creationId xmlns:p14="http://schemas.microsoft.com/office/powerpoint/2010/main" val="41728368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3.1 Info ar slej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FDF59D69-BA75-F5B9-2FC0-7EE09ED6FE0D}"/>
              </a:ext>
            </a:extLst>
          </p:cNvPr>
          <p:cNvSpPr>
            <a:spLocks noGrp="1"/>
          </p:cNvSpPr>
          <p:nvPr>
            <p:ph type="ctrTitle" hasCustomPrompt="1"/>
          </p:nvPr>
        </p:nvSpPr>
        <p:spPr>
          <a:xfrm>
            <a:off x="540001" y="719999"/>
            <a:ext cx="2137212" cy="4537799"/>
          </a:xfrm>
          <a:prstGeom prst="rect">
            <a:avLst/>
          </a:prstGeom>
        </p:spPr>
        <p:txBody>
          <a:bodyPr lIns="0" tIns="0" rIns="0" bIns="0" anchor="t" anchorCtr="0"/>
          <a:lstStyle>
            <a:lvl1pPr algn="l">
              <a:defRPr sz="2200" b="1" cap="all" baseline="0">
                <a:solidFill>
                  <a:schemeClr val="bg1"/>
                </a:solidFill>
                <a:latin typeface="Arial" panose="020B0604020202020204" pitchFamily="34" charset="0"/>
                <a:cs typeface="Arial" panose="020B0604020202020204" pitchFamily="34" charset="0"/>
              </a:defRPr>
            </a:lvl1pPr>
          </a:lstStyle>
          <a:p>
            <a:r>
              <a:rPr lang="lv-LV"/>
              <a:t>Lorem </a:t>
            </a:r>
            <a:r>
              <a:rPr lang="lv-LV" err="1"/>
              <a:t>ipsum</a:t>
            </a:r>
            <a:r>
              <a:rPr lang="lv-LV"/>
              <a:t> </a:t>
            </a:r>
            <a:r>
              <a:rPr lang="lv-LV" err="1"/>
              <a:t>dolor</a:t>
            </a:r>
            <a:r>
              <a:rPr lang="lv-LV"/>
              <a:t> sit </a:t>
            </a:r>
            <a:r>
              <a:rPr lang="lv-LV" err="1"/>
              <a:t>amet</a:t>
            </a:r>
            <a:r>
              <a:rPr lang="lv-LV"/>
              <a:t>, </a:t>
            </a:r>
            <a:r>
              <a:rPr lang="lv-LV" err="1"/>
              <a:t>consectetur</a:t>
            </a:r>
            <a:r>
              <a:rPr lang="lv-LV"/>
              <a:t> </a:t>
            </a:r>
            <a:r>
              <a:rPr lang="lv-LV" err="1"/>
              <a:t>adipiscing</a:t>
            </a:r>
            <a:r>
              <a:rPr lang="lv-LV"/>
              <a:t> </a:t>
            </a:r>
            <a:r>
              <a:rPr lang="lv-LV" err="1"/>
              <a:t>elit</a:t>
            </a:r>
            <a:r>
              <a:rPr lang="lv-LV"/>
              <a:t>, </a:t>
            </a:r>
            <a:r>
              <a:rPr lang="lv-LV" err="1"/>
              <a:t>fusce</a:t>
            </a:r>
            <a:r>
              <a:rPr lang="lv-LV"/>
              <a:t> </a:t>
            </a:r>
            <a:r>
              <a:rPr lang="lv-LV" err="1"/>
              <a:t>nisi</a:t>
            </a:r>
            <a:r>
              <a:rPr lang="lv-LV"/>
              <a:t> urna </a:t>
            </a:r>
            <a:r>
              <a:rPr lang="lv-LV" err="1"/>
              <a:t>accumsan</a:t>
            </a:r>
            <a:r>
              <a:rPr lang="lv-LV"/>
              <a:t> </a:t>
            </a:r>
            <a:r>
              <a:rPr lang="lv-LV" err="1"/>
              <a:t>id</a:t>
            </a:r>
            <a:r>
              <a:rPr lang="lv-LV"/>
              <a:t> </a:t>
            </a:r>
            <a:r>
              <a:rPr lang="lv-LV" err="1"/>
              <a:t>fringilla</a:t>
            </a:r>
            <a:r>
              <a:rPr lang="lv-LV"/>
              <a:t> </a:t>
            </a:r>
            <a:r>
              <a:rPr lang="lv-LV" err="1"/>
              <a:t>eget</a:t>
            </a:r>
            <a:r>
              <a:rPr lang="lv-LV"/>
              <a:t>, </a:t>
            </a:r>
            <a:r>
              <a:rPr lang="lv-LV" err="1"/>
              <a:t>feugiat</a:t>
            </a:r>
            <a:r>
              <a:rPr lang="lv-LV"/>
              <a:t> </a:t>
            </a:r>
            <a:r>
              <a:rPr lang="lv-LV" err="1"/>
              <a:t>at</a:t>
            </a:r>
            <a:r>
              <a:rPr lang="lv-LV"/>
              <a:t> </a:t>
            </a:r>
            <a:r>
              <a:rPr lang="lv-LV" err="1"/>
              <a:t>elit</a:t>
            </a:r>
            <a:r>
              <a:rPr lang="lv-LV"/>
              <a:t>.</a:t>
            </a:r>
          </a:p>
        </p:txBody>
      </p:sp>
      <p:sp>
        <p:nvSpPr>
          <p:cNvPr id="3" name="Apakšvirsraksts 2">
            <a:extLst>
              <a:ext uri="{FF2B5EF4-FFF2-40B4-BE49-F238E27FC236}">
                <a16:creationId xmlns:a16="http://schemas.microsoft.com/office/drawing/2014/main" id="{78964A4C-D9C6-4AF5-CD10-F1E7C262DB1A}"/>
              </a:ext>
            </a:extLst>
          </p:cNvPr>
          <p:cNvSpPr>
            <a:spLocks noGrp="1"/>
          </p:cNvSpPr>
          <p:nvPr>
            <p:ph type="subTitle" idx="1" hasCustomPrompt="1"/>
          </p:nvPr>
        </p:nvSpPr>
        <p:spPr>
          <a:xfrm>
            <a:off x="3600000" y="719999"/>
            <a:ext cx="5223489" cy="5661947"/>
          </a:xfrm>
          <a:prstGeom prst="rect">
            <a:avLst/>
          </a:prstGeom>
        </p:spPr>
        <p:txBody>
          <a:bodyPr lIns="0" tIns="0" rIns="0" bIns="0"/>
          <a:lstStyle>
            <a:lvl1pPr marL="285750" indent="-285750" algn="l">
              <a:buFont typeface="Arial" panose="020B0604020202020204" pitchFamily="34" charset="0"/>
              <a:buChar char="•"/>
              <a:defRPr sz="1800" b="0" i="0" baseline="0">
                <a:solidFill>
                  <a:schemeClr val="bg2">
                    <a:lumMod val="25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a:t>Lorem </a:t>
            </a:r>
            <a:r>
              <a:rPr lang="lv-LV" err="1"/>
              <a:t>ipsum</a:t>
            </a:r>
            <a:r>
              <a:rPr lang="lv-LV"/>
              <a:t> </a:t>
            </a:r>
            <a:r>
              <a:rPr lang="lv-LV" err="1"/>
              <a:t>dolor</a:t>
            </a:r>
            <a:r>
              <a:rPr lang="lv-LV"/>
              <a:t> sit </a:t>
            </a:r>
            <a:r>
              <a:rPr lang="lv-LV" err="1"/>
              <a:t>amet</a:t>
            </a:r>
            <a:r>
              <a:rPr lang="lv-LV"/>
              <a:t>, </a:t>
            </a:r>
            <a:r>
              <a:rPr lang="lv-LV" err="1"/>
              <a:t>consectetur</a:t>
            </a:r>
            <a:r>
              <a:rPr lang="lv-LV"/>
              <a:t> </a:t>
            </a:r>
            <a:r>
              <a:rPr lang="lv-LV" err="1"/>
              <a:t>adipiscing</a:t>
            </a:r>
            <a:r>
              <a:rPr lang="lv-LV"/>
              <a:t> </a:t>
            </a:r>
            <a:r>
              <a:rPr lang="lv-LV" err="1"/>
              <a:t>elit</a:t>
            </a:r>
            <a:r>
              <a:rPr lang="lv-LV"/>
              <a:t>. </a:t>
            </a:r>
            <a:r>
              <a:rPr lang="lv-LV" err="1"/>
              <a:t>Fusce</a:t>
            </a:r>
            <a:r>
              <a:rPr lang="lv-LV"/>
              <a:t> </a:t>
            </a:r>
            <a:r>
              <a:rPr lang="lv-LV" err="1"/>
              <a:t>nisi</a:t>
            </a:r>
            <a:r>
              <a:rPr lang="lv-LV"/>
              <a:t> urna, </a:t>
            </a:r>
            <a:r>
              <a:rPr lang="lv-LV" err="1"/>
              <a:t>accumsan</a:t>
            </a:r>
            <a:r>
              <a:rPr lang="lv-LV"/>
              <a:t> </a:t>
            </a:r>
            <a:r>
              <a:rPr lang="lv-LV" err="1"/>
              <a:t>id</a:t>
            </a:r>
            <a:r>
              <a:rPr lang="lv-LV"/>
              <a:t> </a:t>
            </a:r>
            <a:r>
              <a:rPr lang="lv-LV" err="1"/>
              <a:t>fringilla</a:t>
            </a:r>
            <a:r>
              <a:rPr lang="lv-LV"/>
              <a:t> </a:t>
            </a:r>
            <a:r>
              <a:rPr lang="lv-LV" err="1"/>
              <a:t>eget</a:t>
            </a:r>
            <a:r>
              <a:rPr lang="lv-LV"/>
              <a:t>, </a:t>
            </a:r>
            <a:r>
              <a:rPr lang="lv-LV" err="1"/>
              <a:t>feugiat</a:t>
            </a:r>
            <a:r>
              <a:rPr lang="lv-LV"/>
              <a:t> </a:t>
            </a:r>
            <a:r>
              <a:rPr lang="lv-LV" err="1"/>
              <a:t>at</a:t>
            </a:r>
            <a:r>
              <a:rPr lang="lv-LV"/>
              <a:t> </a:t>
            </a:r>
            <a:r>
              <a:rPr lang="lv-LV" err="1"/>
              <a:t>elit</a:t>
            </a:r>
            <a:r>
              <a:rPr lang="lv-LV"/>
              <a:t>.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lv-LV"/>
              <a:t>Lorem </a:t>
            </a:r>
            <a:r>
              <a:rPr lang="lv-LV" err="1"/>
              <a:t>ipsum</a:t>
            </a:r>
            <a:r>
              <a:rPr lang="lv-LV"/>
              <a:t> </a:t>
            </a:r>
            <a:r>
              <a:rPr lang="lv-LV" err="1"/>
              <a:t>dolor</a:t>
            </a:r>
            <a:r>
              <a:rPr lang="lv-LV"/>
              <a:t> sit </a:t>
            </a:r>
            <a:r>
              <a:rPr lang="lv-LV" err="1"/>
              <a:t>amet</a:t>
            </a:r>
            <a:r>
              <a:rPr lang="lv-LV"/>
              <a:t>, </a:t>
            </a:r>
            <a:r>
              <a:rPr lang="lv-LV" err="1"/>
              <a:t>consectetur</a:t>
            </a:r>
            <a:r>
              <a:rPr lang="lv-LV"/>
              <a:t> </a:t>
            </a:r>
            <a:r>
              <a:rPr lang="lv-LV" err="1"/>
              <a:t>adipiscing</a:t>
            </a:r>
            <a:r>
              <a:rPr lang="lv-LV"/>
              <a:t> </a:t>
            </a:r>
            <a:r>
              <a:rPr lang="lv-LV" err="1"/>
              <a:t>elit</a:t>
            </a:r>
            <a:r>
              <a:rPr lang="lv-LV"/>
              <a:t>. </a:t>
            </a:r>
            <a:r>
              <a:rPr lang="lv-LV" err="1"/>
              <a:t>Fusce</a:t>
            </a:r>
            <a:r>
              <a:rPr lang="lv-LV"/>
              <a:t> </a:t>
            </a:r>
            <a:r>
              <a:rPr lang="lv-LV" err="1"/>
              <a:t>nisi</a:t>
            </a:r>
            <a:r>
              <a:rPr lang="lv-LV"/>
              <a:t> urna, </a:t>
            </a:r>
            <a:r>
              <a:rPr lang="lv-LV" err="1"/>
              <a:t>accumsan</a:t>
            </a:r>
            <a:r>
              <a:rPr lang="lv-LV"/>
              <a:t> </a:t>
            </a:r>
            <a:r>
              <a:rPr lang="lv-LV" err="1"/>
              <a:t>id</a:t>
            </a:r>
            <a:r>
              <a:rPr lang="lv-LV"/>
              <a:t> </a:t>
            </a:r>
            <a:r>
              <a:rPr lang="lv-LV" err="1"/>
              <a:t>fringilla</a:t>
            </a:r>
            <a:r>
              <a:rPr lang="lv-LV"/>
              <a:t> </a:t>
            </a:r>
            <a:r>
              <a:rPr lang="lv-LV" err="1"/>
              <a:t>eget</a:t>
            </a:r>
            <a:r>
              <a:rPr lang="lv-LV"/>
              <a:t>, </a:t>
            </a:r>
            <a:r>
              <a:rPr lang="lv-LV" err="1"/>
              <a:t>feugiat</a:t>
            </a:r>
            <a:r>
              <a:rPr lang="lv-LV"/>
              <a:t> </a:t>
            </a:r>
            <a:r>
              <a:rPr lang="lv-LV" err="1"/>
              <a:t>at</a:t>
            </a:r>
            <a:r>
              <a:rPr lang="lv-LV"/>
              <a:t> </a:t>
            </a:r>
            <a:r>
              <a:rPr lang="lv-LV" err="1"/>
              <a:t>elit</a:t>
            </a:r>
            <a:r>
              <a:rPr lang="lv-LV"/>
              <a:t>.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lv-LV"/>
              <a:t>Lorem </a:t>
            </a:r>
            <a:r>
              <a:rPr lang="lv-LV" err="1"/>
              <a:t>ipsum</a:t>
            </a:r>
            <a:r>
              <a:rPr lang="lv-LV"/>
              <a:t> </a:t>
            </a:r>
            <a:r>
              <a:rPr lang="lv-LV" err="1"/>
              <a:t>dolor</a:t>
            </a:r>
            <a:r>
              <a:rPr lang="lv-LV"/>
              <a:t> sit </a:t>
            </a:r>
            <a:r>
              <a:rPr lang="lv-LV" err="1"/>
              <a:t>amet</a:t>
            </a:r>
            <a:r>
              <a:rPr lang="lv-LV"/>
              <a:t>, </a:t>
            </a:r>
            <a:r>
              <a:rPr lang="lv-LV" err="1"/>
              <a:t>consectetur</a:t>
            </a:r>
            <a:r>
              <a:rPr lang="lv-LV"/>
              <a:t> </a:t>
            </a:r>
            <a:r>
              <a:rPr lang="lv-LV" err="1"/>
              <a:t>adipiscing</a:t>
            </a:r>
            <a:r>
              <a:rPr lang="lv-LV"/>
              <a:t> </a:t>
            </a:r>
            <a:r>
              <a:rPr lang="lv-LV" err="1"/>
              <a:t>elit</a:t>
            </a:r>
            <a:r>
              <a:rPr lang="lv-LV"/>
              <a:t>. </a:t>
            </a:r>
            <a:r>
              <a:rPr lang="lv-LV" err="1"/>
              <a:t>Fusce</a:t>
            </a:r>
            <a:r>
              <a:rPr lang="lv-LV"/>
              <a:t> </a:t>
            </a:r>
            <a:r>
              <a:rPr lang="lv-LV" err="1"/>
              <a:t>nisi</a:t>
            </a:r>
            <a:r>
              <a:rPr lang="lv-LV"/>
              <a:t> urna, </a:t>
            </a:r>
            <a:r>
              <a:rPr lang="lv-LV" err="1"/>
              <a:t>accumsan</a:t>
            </a:r>
            <a:r>
              <a:rPr lang="lv-LV"/>
              <a:t> </a:t>
            </a:r>
            <a:r>
              <a:rPr lang="lv-LV" err="1"/>
              <a:t>id</a:t>
            </a:r>
            <a:r>
              <a:rPr lang="lv-LV"/>
              <a:t> </a:t>
            </a:r>
            <a:r>
              <a:rPr lang="lv-LV" err="1"/>
              <a:t>fringilla</a:t>
            </a:r>
            <a:r>
              <a:rPr lang="lv-LV"/>
              <a:t> </a:t>
            </a:r>
            <a:r>
              <a:rPr lang="lv-LV" err="1"/>
              <a:t>eget</a:t>
            </a:r>
            <a:r>
              <a:rPr lang="lv-LV"/>
              <a:t>, </a:t>
            </a:r>
            <a:r>
              <a:rPr lang="lv-LV" err="1"/>
              <a:t>feugiat</a:t>
            </a:r>
            <a:r>
              <a:rPr lang="lv-LV"/>
              <a:t> </a:t>
            </a:r>
            <a:r>
              <a:rPr lang="lv-LV" err="1"/>
              <a:t>at</a:t>
            </a:r>
            <a:r>
              <a:rPr lang="lv-LV"/>
              <a:t> </a:t>
            </a:r>
            <a:r>
              <a:rPr lang="lv-LV" err="1"/>
              <a:t>elit</a:t>
            </a:r>
            <a:r>
              <a:rPr lang="lv-LV"/>
              <a:t>. </a:t>
            </a:r>
          </a:p>
          <a:p>
            <a:endParaRPr lang="lv-LV"/>
          </a:p>
        </p:txBody>
      </p:sp>
      <p:pic>
        <p:nvPicPr>
          <p:cNvPr id="4" name="Grafika 3">
            <a:extLst>
              <a:ext uri="{FF2B5EF4-FFF2-40B4-BE49-F238E27FC236}">
                <a16:creationId xmlns:a16="http://schemas.microsoft.com/office/drawing/2014/main" id="{D25235B8-30B5-93A1-8DBA-9075178BC28E}"/>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40000" y="5940000"/>
            <a:ext cx="2140941" cy="648000"/>
          </a:xfrm>
          <a:prstGeom prst="rect">
            <a:avLst/>
          </a:prstGeom>
        </p:spPr>
      </p:pic>
    </p:spTree>
    <p:extLst>
      <p:ext uri="{BB962C8B-B14F-4D97-AF65-F5344CB8AC3E}">
        <p14:creationId xmlns:p14="http://schemas.microsoft.com/office/powerpoint/2010/main" val="40803410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2">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2" name="pasted-image.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98101" y="6103991"/>
            <a:ext cx="1880284" cy="346392"/>
          </a:xfrm>
          <a:prstGeom prst="rect">
            <a:avLst/>
          </a:prstGeom>
          <a:ln w="12700">
            <a:miter lim="400000"/>
          </a:ln>
        </p:spPr>
      </p:pic>
      <p:sp>
        <p:nvSpPr>
          <p:cNvPr id="23" name="Shape 23"/>
          <p:cNvSpPr>
            <a:spLocks noGrp="1"/>
          </p:cNvSpPr>
          <p:nvPr>
            <p:ph type="title"/>
          </p:nvPr>
        </p:nvSpPr>
        <p:spPr>
          <a:xfrm>
            <a:off x="337817" y="608840"/>
            <a:ext cx="2278984" cy="2212584"/>
          </a:xfrm>
          <a:prstGeom prst="rect">
            <a:avLst/>
          </a:prstGeom>
        </p:spPr>
        <p:txBody>
          <a:bodyPr lIns="45719" tIns="45719" rIns="45719" bIns="45719">
            <a:noAutofit/>
          </a:bodyPr>
          <a:lstStyle>
            <a:lvl1pPr>
              <a:lnSpc>
                <a:spcPct val="120000"/>
              </a:lnSpc>
              <a:defRPr sz="2133" cap="all">
                <a:solidFill>
                  <a:srgbClr val="FFFFFF"/>
                </a:solidFill>
              </a:defRPr>
            </a:lvl1pPr>
          </a:lstStyle>
          <a:p>
            <a:r>
              <a:t>Title Text</a:t>
            </a:r>
          </a:p>
        </p:txBody>
      </p:sp>
      <p:sp>
        <p:nvSpPr>
          <p:cNvPr id="24" name="Shape 24"/>
          <p:cNvSpPr>
            <a:spLocks noGrp="1"/>
          </p:cNvSpPr>
          <p:nvPr>
            <p:ph type="body" sz="quarter" idx="1"/>
          </p:nvPr>
        </p:nvSpPr>
        <p:spPr>
          <a:xfrm>
            <a:off x="3482139" y="572315"/>
            <a:ext cx="8293765" cy="773199"/>
          </a:xfrm>
          <a:prstGeom prst="rect">
            <a:avLst/>
          </a:prstGeom>
        </p:spPr>
        <p:txBody>
          <a:bodyPr lIns="45719" tIns="45719" rIns="45719" bIns="45719">
            <a:noAutofit/>
          </a:bodyPr>
          <a:lstStyle>
            <a:lvl1pPr>
              <a:lnSpc>
                <a:spcPct val="90000"/>
              </a:lnSpc>
              <a:spcBef>
                <a:spcPts val="0"/>
              </a:spcBef>
              <a:defRPr sz="2400" b="1">
                <a:solidFill>
                  <a:srgbClr val="8E001C"/>
                </a:solidFill>
              </a:defRPr>
            </a:lvl1pPr>
            <a:lvl2pPr>
              <a:lnSpc>
                <a:spcPct val="90000"/>
              </a:lnSpc>
              <a:spcBef>
                <a:spcPts val="0"/>
              </a:spcBef>
              <a:defRPr sz="2400" b="1">
                <a:solidFill>
                  <a:srgbClr val="8E001C"/>
                </a:solidFill>
              </a:defRPr>
            </a:lvl2pPr>
            <a:lvl3pPr>
              <a:lnSpc>
                <a:spcPct val="90000"/>
              </a:lnSpc>
              <a:spcBef>
                <a:spcPts val="0"/>
              </a:spcBef>
              <a:defRPr sz="2400" b="1">
                <a:solidFill>
                  <a:srgbClr val="8E001C"/>
                </a:solidFill>
              </a:defRPr>
            </a:lvl3pPr>
            <a:lvl4pPr>
              <a:lnSpc>
                <a:spcPct val="90000"/>
              </a:lnSpc>
              <a:spcBef>
                <a:spcPts val="0"/>
              </a:spcBef>
              <a:defRPr sz="2400" b="1">
                <a:solidFill>
                  <a:srgbClr val="8E001C"/>
                </a:solidFill>
              </a:defRPr>
            </a:lvl4pPr>
            <a:lvl5pPr>
              <a:lnSpc>
                <a:spcPct val="90000"/>
              </a:lnSpc>
              <a:spcBef>
                <a:spcPts val="0"/>
              </a:spcBef>
              <a:defRPr sz="2400" b="1">
                <a:solidFill>
                  <a:srgbClr val="8E001C"/>
                </a:solidFill>
              </a:defRPr>
            </a:lvl5pPr>
          </a:lstStyle>
          <a:p>
            <a:r>
              <a:t>Body Level One</a:t>
            </a:r>
          </a:p>
          <a:p>
            <a:pPr lvl="1"/>
            <a:r>
              <a:t>Body Level Two</a:t>
            </a:r>
          </a:p>
          <a:p>
            <a:pPr lvl="2"/>
            <a:r>
              <a:t>Body Level Three</a:t>
            </a:r>
          </a:p>
          <a:p>
            <a:pPr lvl="3"/>
            <a:r>
              <a:t>Body Level Four</a:t>
            </a:r>
          </a:p>
          <a:p>
            <a:pPr lvl="4"/>
            <a:r>
              <a:t>Body Level Five</a:t>
            </a:r>
          </a:p>
        </p:txBody>
      </p:sp>
      <p:pic>
        <p:nvPicPr>
          <p:cNvPr id="25" name="pasted-image.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7167" y="6103991"/>
            <a:ext cx="1880284" cy="346392"/>
          </a:xfrm>
          <a:prstGeom prst="rect">
            <a:avLst/>
          </a:prstGeom>
          <a:ln w="12700">
            <a:miter lim="400000"/>
          </a:ln>
        </p:spPr>
      </p:pic>
      <p:sp>
        <p:nvSpPr>
          <p:cNvPr id="26" name="Shape 26"/>
          <p:cNvSpPr>
            <a:spLocks noGrp="1"/>
          </p:cNvSpPr>
          <p:nvPr>
            <p:ph type="sldNum" sz="quarter" idx="2"/>
          </p:nvPr>
        </p:nvSpPr>
        <p:spPr>
          <a:xfrm>
            <a:off x="8393598" y="6187073"/>
            <a:ext cx="344002" cy="338554"/>
          </a:xfrm>
          <a:prstGeom prst="rect">
            <a:avLst/>
          </a:prstGeom>
        </p:spPr>
        <p:txBody>
          <a:bodyPr/>
          <a:lstStyle>
            <a:lvl1pPr>
              <a:defRPr sz="1600">
                <a:solidFill>
                  <a:srgbClr val="00000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602957514"/>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cSld name="Titullapa">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Shape 12"/>
          <p:cNvSpPr>
            <a:spLocks noGrp="1"/>
          </p:cNvSpPr>
          <p:nvPr>
            <p:ph type="title"/>
          </p:nvPr>
        </p:nvSpPr>
        <p:spPr>
          <a:xfrm>
            <a:off x="838200" y="2554945"/>
            <a:ext cx="10515600" cy="1325564"/>
          </a:xfrm>
          <a:prstGeom prst="rect">
            <a:avLst/>
          </a:prstGeom>
        </p:spPr>
        <p:txBody>
          <a:bodyPr lIns="45719" tIns="45719" rIns="45719" bIns="45719" anchor="ctr">
            <a:noAutofit/>
          </a:bodyPr>
          <a:lstStyle>
            <a:lvl1pPr>
              <a:lnSpc>
                <a:spcPct val="120000"/>
              </a:lnSpc>
              <a:defRPr sz="3200" cap="all">
                <a:solidFill>
                  <a:srgbClr val="FFFFFF"/>
                </a:solidFill>
              </a:defRPr>
            </a:lvl1pPr>
          </a:lstStyle>
          <a:p>
            <a:r>
              <a:t>Title Text</a:t>
            </a:r>
          </a:p>
        </p:txBody>
      </p:sp>
      <p:sp>
        <p:nvSpPr>
          <p:cNvPr id="13" name="Shape 13"/>
          <p:cNvSpPr>
            <a:spLocks noGrp="1"/>
          </p:cNvSpPr>
          <p:nvPr>
            <p:ph type="body" sz="quarter" idx="1"/>
          </p:nvPr>
        </p:nvSpPr>
        <p:spPr>
          <a:xfrm>
            <a:off x="838201" y="851373"/>
            <a:ext cx="4424703" cy="773200"/>
          </a:xfrm>
          <a:prstGeom prst="rect">
            <a:avLst/>
          </a:prstGeom>
        </p:spPr>
        <p:txBody>
          <a:bodyPr lIns="45719" tIns="45719" rIns="45719" bIns="45719">
            <a:noAutofit/>
          </a:bodyPr>
          <a:lstStyle>
            <a:lvl1pPr>
              <a:lnSpc>
                <a:spcPct val="120000"/>
              </a:lnSpc>
              <a:spcBef>
                <a:spcPts val="0"/>
              </a:spcBef>
              <a:defRPr sz="1600">
                <a:solidFill>
                  <a:srgbClr val="FFFFFF"/>
                </a:solidFill>
              </a:defRPr>
            </a:lvl1pPr>
            <a:lvl2pPr>
              <a:lnSpc>
                <a:spcPct val="120000"/>
              </a:lnSpc>
              <a:spcBef>
                <a:spcPts val="0"/>
              </a:spcBef>
              <a:defRPr sz="1600">
                <a:solidFill>
                  <a:srgbClr val="FFFFFF"/>
                </a:solidFill>
              </a:defRPr>
            </a:lvl2pPr>
            <a:lvl3pPr>
              <a:lnSpc>
                <a:spcPct val="120000"/>
              </a:lnSpc>
              <a:spcBef>
                <a:spcPts val="0"/>
              </a:spcBef>
              <a:defRPr sz="1600">
                <a:solidFill>
                  <a:srgbClr val="FFFFFF"/>
                </a:solidFill>
              </a:defRPr>
            </a:lvl3pPr>
            <a:lvl4pPr>
              <a:lnSpc>
                <a:spcPct val="120000"/>
              </a:lnSpc>
              <a:spcBef>
                <a:spcPts val="0"/>
              </a:spcBef>
              <a:defRPr sz="1600">
                <a:solidFill>
                  <a:srgbClr val="FFFFFF"/>
                </a:solidFill>
              </a:defRPr>
            </a:lvl4pPr>
            <a:lvl5pPr>
              <a:lnSpc>
                <a:spcPct val="120000"/>
              </a:lnSpc>
              <a:spcBef>
                <a:spcPts val="0"/>
              </a:spcBef>
              <a:defRPr sz="16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pic>
        <p:nvPicPr>
          <p:cNvPr id="14" name="pasted-image.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98101" y="6103991"/>
            <a:ext cx="1880284" cy="346392"/>
          </a:xfrm>
          <a:prstGeom prst="rect">
            <a:avLst/>
          </a:prstGeom>
          <a:ln w="12700">
            <a:miter lim="400000"/>
          </a:ln>
        </p:spPr>
      </p:pic>
      <p:sp>
        <p:nvSpPr>
          <p:cNvPr id="15" name="Shape 15"/>
          <p:cNvSpPr>
            <a:spLocks noGrp="1"/>
          </p:cNvSpPr>
          <p:nvPr>
            <p:ph type="sldNum" sz="quarter" idx="2"/>
          </p:nvPr>
        </p:nvSpPr>
        <p:spPr>
          <a:xfrm>
            <a:off x="8393598" y="6187073"/>
            <a:ext cx="344002" cy="338554"/>
          </a:xfrm>
          <a:prstGeom prst="rect">
            <a:avLst/>
          </a:prstGeom>
        </p:spPr>
        <p:txBody>
          <a:bodyPr/>
          <a:lstStyle>
            <a:lvl1pPr>
              <a:defRPr sz="1600">
                <a:solidFill>
                  <a:srgbClr val="00000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379178686"/>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teksts +1 attēls">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5" name="Shape 95"/>
          <p:cNvSpPr>
            <a:spLocks noGrp="1"/>
          </p:cNvSpPr>
          <p:nvPr>
            <p:ph type="title"/>
          </p:nvPr>
        </p:nvSpPr>
        <p:spPr>
          <a:xfrm>
            <a:off x="484017" y="821366"/>
            <a:ext cx="5420716" cy="898639"/>
          </a:xfrm>
          <a:prstGeom prst="rect">
            <a:avLst/>
          </a:prstGeom>
        </p:spPr>
        <p:txBody>
          <a:bodyPr lIns="45719" tIns="45719" rIns="45719" bIns="45719">
            <a:noAutofit/>
          </a:bodyPr>
          <a:lstStyle>
            <a:lvl1pPr>
              <a:defRPr cap="all"/>
            </a:lvl1pPr>
          </a:lstStyle>
          <a:p>
            <a:r>
              <a:t>Title Text</a:t>
            </a:r>
          </a:p>
        </p:txBody>
      </p:sp>
      <p:sp>
        <p:nvSpPr>
          <p:cNvPr id="96" name="Shape 96"/>
          <p:cNvSpPr>
            <a:spLocks noGrp="1"/>
          </p:cNvSpPr>
          <p:nvPr>
            <p:ph type="pic" sz="half" idx="13"/>
          </p:nvPr>
        </p:nvSpPr>
        <p:spPr>
          <a:xfrm>
            <a:off x="5935090" y="520034"/>
            <a:ext cx="5616001" cy="5817933"/>
          </a:xfrm>
          <a:prstGeom prst="rect">
            <a:avLst/>
          </a:prstGeom>
        </p:spPr>
        <p:txBody>
          <a:bodyPr lIns="91439" tIns="45719" rIns="91439" bIns="45719">
            <a:noAutofit/>
          </a:bodyPr>
          <a:lstStyle/>
          <a:p>
            <a:endParaRPr/>
          </a:p>
        </p:txBody>
      </p:sp>
      <p:sp>
        <p:nvSpPr>
          <p:cNvPr id="97" name="Shape 97"/>
          <p:cNvSpPr>
            <a:spLocks noGrp="1"/>
          </p:cNvSpPr>
          <p:nvPr>
            <p:ph type="body" sz="half" idx="1"/>
          </p:nvPr>
        </p:nvSpPr>
        <p:spPr>
          <a:xfrm>
            <a:off x="485266" y="1399107"/>
            <a:ext cx="5161087" cy="4283528"/>
          </a:xfrm>
          <a:prstGeom prst="rect">
            <a:avLst/>
          </a:prstGeom>
        </p:spPr>
        <p:txBody>
          <a:bodyPr lIns="45719" tIns="45719" rIns="45719" bIns="45719">
            <a:noAutofit/>
          </a:bodyPr>
          <a:lstStyle>
            <a:lvl1pPr>
              <a:lnSpc>
                <a:spcPct val="90000"/>
              </a:lnSpc>
              <a:spcBef>
                <a:spcPts val="933"/>
              </a:spcBef>
            </a:lvl1pPr>
            <a:lvl2pPr>
              <a:lnSpc>
                <a:spcPct val="90000"/>
              </a:lnSpc>
              <a:spcBef>
                <a:spcPts val="933"/>
              </a:spcBef>
            </a:lvl2pPr>
            <a:lvl3pPr>
              <a:lnSpc>
                <a:spcPct val="90000"/>
              </a:lnSpc>
              <a:spcBef>
                <a:spcPts val="933"/>
              </a:spcBef>
            </a:lvl3pPr>
            <a:lvl4pPr>
              <a:lnSpc>
                <a:spcPct val="90000"/>
              </a:lnSpc>
              <a:spcBef>
                <a:spcPts val="933"/>
              </a:spcBef>
            </a:lvl4pPr>
            <a:lvl5pPr>
              <a:lnSpc>
                <a:spcPct val="90000"/>
              </a:lnSpc>
              <a:spcBef>
                <a:spcPts val="933"/>
              </a:spcBef>
            </a:lvl5pPr>
          </a:lstStyle>
          <a:p>
            <a:r>
              <a:t>Body Level One</a:t>
            </a:r>
          </a:p>
          <a:p>
            <a:pPr lvl="1"/>
            <a:r>
              <a:t>Body Level Two</a:t>
            </a:r>
          </a:p>
          <a:p>
            <a:pPr lvl="2"/>
            <a:r>
              <a:t>Body Level Three</a:t>
            </a:r>
          </a:p>
          <a:p>
            <a:pPr lvl="3"/>
            <a:r>
              <a:t>Body Level Four</a:t>
            </a:r>
          </a:p>
          <a:p>
            <a:pPr lvl="4"/>
            <a:r>
              <a:t>Body Level Five</a:t>
            </a:r>
          </a:p>
        </p:txBody>
      </p:sp>
      <p:sp>
        <p:nvSpPr>
          <p:cNvPr id="98" name="Shape 98"/>
          <p:cNvSpPr>
            <a:spLocks noGrp="1"/>
          </p:cNvSpPr>
          <p:nvPr>
            <p:ph type="sldNum" sz="quarter" idx="2"/>
          </p:nvPr>
        </p:nvSpPr>
        <p:spPr>
          <a:xfrm>
            <a:off x="8393598" y="6187073"/>
            <a:ext cx="344002" cy="338554"/>
          </a:xfrm>
          <a:prstGeom prst="rect">
            <a:avLst/>
          </a:prstGeom>
        </p:spPr>
        <p:txBody>
          <a:bodyPr/>
          <a:lstStyle>
            <a:lvl1pPr>
              <a:defRPr sz="1600">
                <a:solidFill>
                  <a:srgbClr val="00000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372572319"/>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starpslaids">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5" name="Shape 75"/>
          <p:cNvSpPr>
            <a:spLocks noGrp="1"/>
          </p:cNvSpPr>
          <p:nvPr>
            <p:ph type="title"/>
          </p:nvPr>
        </p:nvSpPr>
        <p:spPr>
          <a:xfrm>
            <a:off x="838200" y="4553429"/>
            <a:ext cx="10253043" cy="733579"/>
          </a:xfrm>
          <a:prstGeom prst="rect">
            <a:avLst/>
          </a:prstGeom>
        </p:spPr>
        <p:txBody>
          <a:bodyPr lIns="45719" tIns="45719" rIns="45719" bIns="45719">
            <a:noAutofit/>
          </a:bodyPr>
          <a:lstStyle>
            <a:lvl1pPr>
              <a:lnSpc>
                <a:spcPct val="120000"/>
              </a:lnSpc>
              <a:defRPr sz="3200" cap="all">
                <a:solidFill>
                  <a:srgbClr val="FFFFFF"/>
                </a:solidFill>
              </a:defRPr>
            </a:lvl1pPr>
          </a:lstStyle>
          <a:p>
            <a:r>
              <a:t>Title Text</a:t>
            </a:r>
          </a:p>
        </p:txBody>
      </p:sp>
      <p:pic>
        <p:nvPicPr>
          <p:cNvPr id="76" name="pasted-image.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7167" y="6103991"/>
            <a:ext cx="1880284" cy="346392"/>
          </a:xfrm>
          <a:prstGeom prst="rect">
            <a:avLst/>
          </a:prstGeom>
          <a:ln w="12700">
            <a:miter lim="400000"/>
          </a:ln>
        </p:spPr>
      </p:pic>
      <p:sp>
        <p:nvSpPr>
          <p:cNvPr id="77" name="Shape 77"/>
          <p:cNvSpPr>
            <a:spLocks noGrp="1"/>
          </p:cNvSpPr>
          <p:nvPr>
            <p:ph type="sldNum" sz="quarter" idx="2"/>
          </p:nvPr>
        </p:nvSpPr>
        <p:spPr>
          <a:xfrm>
            <a:off x="8393598" y="6187073"/>
            <a:ext cx="344002" cy="338554"/>
          </a:xfrm>
          <a:prstGeom prst="rect">
            <a:avLst/>
          </a:prstGeom>
        </p:spPr>
        <p:txBody>
          <a:bodyPr/>
          <a:lstStyle>
            <a:lvl1pPr>
              <a:defRPr sz="1600">
                <a:solidFill>
                  <a:srgbClr val="000000"/>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849434409"/>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Content Placeholder 2"/>
          <p:cNvSpPr>
            <a:spLocks noGrp="1"/>
          </p:cNvSpPr>
          <p:nvPr>
            <p:ph idx="1"/>
          </p:nvPr>
        </p:nvSpPr>
        <p:spPr>
          <a:xfrm>
            <a:off x="1049867" y="1673275"/>
            <a:ext cx="10515600" cy="4351338"/>
          </a:xfrm>
        </p:spPr>
        <p:txBody>
          <a:bodyPr/>
          <a:lstStyle>
            <a:lvl1pPr>
              <a:defRPr sz="18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p:cNvSpPr>
            <a:spLocks noGrp="1"/>
          </p:cNvSpPr>
          <p:nvPr>
            <p:ph type="dt" sz="half" idx="10"/>
          </p:nvPr>
        </p:nvSpPr>
        <p:spPr/>
        <p:txBody>
          <a:bodyPr/>
          <a:lstStyle/>
          <a:p>
            <a:fld id="{96FE9CD5-6B41-4DD5-AB12-F8EA993B035F}" type="datetimeFigureOut">
              <a:rPr lang="lv-LV" smtClean="0"/>
              <a:t>03.10.2025</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AF02EE6E-907A-4357-B7F8-828D07D0179D}" type="slidenum">
              <a:rPr lang="lv-LV" smtClean="0"/>
              <a:t>‹#›</a:t>
            </a:fld>
            <a:endParaRPr lang="lv-LV"/>
          </a:p>
        </p:txBody>
      </p:sp>
    </p:spTree>
    <p:extLst>
      <p:ext uri="{BB962C8B-B14F-4D97-AF65-F5344CB8AC3E}">
        <p14:creationId xmlns:p14="http://schemas.microsoft.com/office/powerpoint/2010/main" val="8146982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7170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9333F8E-5311-48E7-A291-2147AFA9D3D2}" type="datetimeFigureOut">
              <a:rPr lang="lv-LV" smtClean="0"/>
              <a:t>03.10.2025</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1F0E9B5A-2E81-49B8-884A-7B8857B8E3BC}" type="slidenum">
              <a:rPr lang="lv-LV" smtClean="0"/>
              <a:t>‹#›</a:t>
            </a:fld>
            <a:endParaRPr lang="lv-LV"/>
          </a:p>
        </p:txBody>
      </p:sp>
    </p:spTree>
    <p:extLst>
      <p:ext uri="{BB962C8B-B14F-4D97-AF65-F5344CB8AC3E}">
        <p14:creationId xmlns:p14="http://schemas.microsoft.com/office/powerpoint/2010/main" val="13165075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1 Info">
    <p:bg>
      <p:bgPr>
        <a:solidFill>
          <a:schemeClr val="bg1"/>
        </a:solidFill>
        <a:effectLst/>
      </p:bgPr>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FDF59D69-BA75-F5B9-2FC0-7EE09ED6FE0D}"/>
              </a:ext>
            </a:extLst>
          </p:cNvPr>
          <p:cNvSpPr>
            <a:spLocks noGrp="1"/>
          </p:cNvSpPr>
          <p:nvPr>
            <p:ph type="ctrTitle" hasCustomPrompt="1"/>
          </p:nvPr>
        </p:nvSpPr>
        <p:spPr>
          <a:xfrm>
            <a:off x="539999" y="2880000"/>
            <a:ext cx="4680000" cy="2344916"/>
          </a:xfrm>
          <a:prstGeom prst="rect">
            <a:avLst/>
          </a:prstGeom>
        </p:spPr>
        <p:txBody>
          <a:bodyPr lIns="0" tIns="0" rIns="0" bIns="0" anchor="t" anchorCtr="0"/>
          <a:lstStyle>
            <a:lvl1pPr algn="l">
              <a:defRPr sz="1900" b="0" i="0" cap="none" baseline="0">
                <a:solidFill>
                  <a:schemeClr val="bg2">
                    <a:lumMod val="25000"/>
                  </a:schemeClr>
                </a:solidFill>
                <a:latin typeface="Arial" panose="020B0604020202020204" pitchFamily="34" charset="0"/>
                <a:cs typeface="Arial" panose="020B0604020202020204" pitchFamily="34" charset="0"/>
              </a:defRPr>
            </a:lvl1pPr>
          </a:lstStyle>
          <a:p>
            <a:r>
              <a:rPr lang="lv-LV"/>
              <a:t>Lorem </a:t>
            </a:r>
            <a:r>
              <a:rPr lang="lv-LV" err="1"/>
              <a:t>ipsum</a:t>
            </a:r>
            <a:r>
              <a:rPr lang="lv-LV"/>
              <a:t> </a:t>
            </a:r>
            <a:r>
              <a:rPr lang="lv-LV" err="1"/>
              <a:t>dolor</a:t>
            </a:r>
            <a:r>
              <a:rPr lang="lv-LV"/>
              <a:t> sit </a:t>
            </a:r>
            <a:r>
              <a:rPr lang="lv-LV" err="1"/>
              <a:t>amet</a:t>
            </a:r>
            <a:r>
              <a:rPr lang="lv-LV"/>
              <a:t>, </a:t>
            </a:r>
            <a:r>
              <a:rPr lang="lv-LV" err="1"/>
              <a:t>consectetur</a:t>
            </a:r>
            <a:r>
              <a:rPr lang="lv-LV"/>
              <a:t> </a:t>
            </a:r>
            <a:r>
              <a:rPr lang="lv-LV" err="1"/>
              <a:t>adipiscing</a:t>
            </a:r>
            <a:r>
              <a:rPr lang="lv-LV"/>
              <a:t> </a:t>
            </a:r>
            <a:r>
              <a:rPr lang="lv-LV" err="1"/>
              <a:t>elit</a:t>
            </a:r>
            <a:r>
              <a:rPr lang="lv-LV"/>
              <a:t>, </a:t>
            </a:r>
            <a:r>
              <a:rPr lang="lv-LV" err="1"/>
              <a:t>fusce</a:t>
            </a:r>
            <a:r>
              <a:rPr lang="lv-LV"/>
              <a:t> </a:t>
            </a:r>
            <a:r>
              <a:rPr lang="lv-LV" err="1"/>
              <a:t>nisi</a:t>
            </a:r>
            <a:r>
              <a:rPr lang="lv-LV"/>
              <a:t> urna </a:t>
            </a:r>
            <a:r>
              <a:rPr lang="lv-LV" err="1"/>
              <a:t>accumsan</a:t>
            </a:r>
            <a:r>
              <a:rPr lang="lv-LV"/>
              <a:t> </a:t>
            </a:r>
            <a:r>
              <a:rPr lang="lv-LV" err="1"/>
              <a:t>id</a:t>
            </a:r>
            <a:r>
              <a:rPr lang="lv-LV"/>
              <a:t> </a:t>
            </a:r>
            <a:r>
              <a:rPr lang="lv-LV" err="1"/>
              <a:t>fringilla</a:t>
            </a:r>
            <a:r>
              <a:rPr lang="lv-LV"/>
              <a:t> </a:t>
            </a:r>
            <a:r>
              <a:rPr lang="lv-LV" err="1"/>
              <a:t>eget</a:t>
            </a:r>
            <a:r>
              <a:rPr lang="lv-LV"/>
              <a:t>, </a:t>
            </a:r>
            <a:r>
              <a:rPr lang="lv-LV" err="1"/>
              <a:t>feugiat</a:t>
            </a:r>
            <a:r>
              <a:rPr lang="lv-LV"/>
              <a:t> </a:t>
            </a:r>
            <a:r>
              <a:rPr lang="lv-LV" err="1"/>
              <a:t>at</a:t>
            </a:r>
            <a:r>
              <a:rPr lang="lv-LV"/>
              <a:t> </a:t>
            </a:r>
            <a:r>
              <a:rPr lang="lv-LV" err="1"/>
              <a:t>elit</a:t>
            </a:r>
            <a:r>
              <a:rPr lang="lv-LV"/>
              <a:t>.</a:t>
            </a:r>
          </a:p>
        </p:txBody>
      </p:sp>
      <p:sp>
        <p:nvSpPr>
          <p:cNvPr id="3" name="Apakšvirsraksts 2">
            <a:extLst>
              <a:ext uri="{FF2B5EF4-FFF2-40B4-BE49-F238E27FC236}">
                <a16:creationId xmlns:a16="http://schemas.microsoft.com/office/drawing/2014/main" id="{78964A4C-D9C6-4AF5-CD10-F1E7C262DB1A}"/>
              </a:ext>
            </a:extLst>
          </p:cNvPr>
          <p:cNvSpPr>
            <a:spLocks noGrp="1"/>
          </p:cNvSpPr>
          <p:nvPr>
            <p:ph type="subTitle" idx="1" hasCustomPrompt="1"/>
          </p:nvPr>
        </p:nvSpPr>
        <p:spPr>
          <a:xfrm>
            <a:off x="540000" y="720000"/>
            <a:ext cx="4680000" cy="1774632"/>
          </a:xfrm>
          <a:prstGeom prst="rect">
            <a:avLst/>
          </a:prstGeom>
        </p:spPr>
        <p:txBody>
          <a:bodyPr lIns="0" tIns="0" rIns="0" bIns="0"/>
          <a:lstStyle>
            <a:lvl1pPr marL="0" indent="0" algn="l">
              <a:spcBef>
                <a:spcPts val="0"/>
              </a:spcBef>
              <a:buNone/>
              <a:defRPr sz="2400" b="1" i="0" baseline="0">
                <a:solidFill>
                  <a:srgbClr val="98002E"/>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a:t>Lorem </a:t>
            </a:r>
            <a:r>
              <a:rPr lang="lv-LV" err="1"/>
              <a:t>ipsum</a:t>
            </a:r>
            <a:r>
              <a:rPr lang="lv-LV"/>
              <a:t> </a:t>
            </a:r>
            <a:r>
              <a:rPr lang="lv-LV" err="1"/>
              <a:t>dolor</a:t>
            </a:r>
            <a:r>
              <a:rPr lang="lv-LV"/>
              <a:t> sit </a:t>
            </a:r>
            <a:r>
              <a:rPr lang="lv-LV" err="1"/>
              <a:t>amet</a:t>
            </a:r>
            <a:r>
              <a:rPr lang="lv-LV"/>
              <a:t> </a:t>
            </a:r>
            <a:r>
              <a:rPr lang="lv-LV" err="1"/>
              <a:t>consectetur</a:t>
            </a:r>
            <a:r>
              <a:rPr lang="lv-LV"/>
              <a:t> </a:t>
            </a:r>
            <a:r>
              <a:rPr lang="lv-LV" err="1"/>
              <a:t>adipiscing</a:t>
            </a:r>
            <a:r>
              <a:rPr lang="lv-LV"/>
              <a:t> </a:t>
            </a:r>
            <a:r>
              <a:rPr lang="lv-LV" err="1"/>
              <a:t>elit</a:t>
            </a:r>
            <a:r>
              <a:rPr lang="lv-LV"/>
              <a:t>. </a:t>
            </a:r>
            <a:r>
              <a:rPr lang="lv-LV" err="1"/>
              <a:t>Fusce</a:t>
            </a:r>
            <a:r>
              <a:rPr lang="lv-LV"/>
              <a:t> </a:t>
            </a:r>
            <a:r>
              <a:rPr lang="lv-LV" err="1"/>
              <a:t>nisi</a:t>
            </a:r>
            <a:r>
              <a:rPr lang="lv-LV"/>
              <a:t> urna, </a:t>
            </a:r>
            <a:r>
              <a:rPr lang="lv-LV" err="1"/>
              <a:t>accumsan</a:t>
            </a:r>
            <a:r>
              <a:rPr lang="lv-LV"/>
              <a:t> </a:t>
            </a:r>
            <a:r>
              <a:rPr lang="lv-LV" err="1"/>
              <a:t>id</a:t>
            </a:r>
            <a:r>
              <a:rPr lang="lv-LV"/>
              <a:t> </a:t>
            </a:r>
            <a:r>
              <a:rPr lang="lv-LV" err="1"/>
              <a:t>fringilla</a:t>
            </a:r>
            <a:r>
              <a:rPr lang="lv-LV"/>
              <a:t> </a:t>
            </a:r>
            <a:r>
              <a:rPr lang="lv-LV" err="1"/>
              <a:t>eget</a:t>
            </a:r>
            <a:r>
              <a:rPr lang="lv-LV"/>
              <a:t>, </a:t>
            </a:r>
            <a:r>
              <a:rPr lang="lv-LV" err="1"/>
              <a:t>feugiat</a:t>
            </a:r>
            <a:r>
              <a:rPr lang="lv-LV"/>
              <a:t> </a:t>
            </a:r>
            <a:r>
              <a:rPr lang="lv-LV" err="1"/>
              <a:t>at</a:t>
            </a:r>
            <a:r>
              <a:rPr lang="lv-LV"/>
              <a:t> </a:t>
            </a:r>
            <a:r>
              <a:rPr lang="lv-LV" err="1"/>
              <a:t>elit</a:t>
            </a:r>
            <a:r>
              <a:rPr lang="lv-LV"/>
              <a:t>. </a:t>
            </a:r>
          </a:p>
        </p:txBody>
      </p:sp>
      <p:sp>
        <p:nvSpPr>
          <p:cNvPr id="9" name="Attēla vietturis 2">
            <a:extLst>
              <a:ext uri="{FF2B5EF4-FFF2-40B4-BE49-F238E27FC236}">
                <a16:creationId xmlns:a16="http://schemas.microsoft.com/office/drawing/2014/main" id="{D5C74131-4D95-FB30-2A41-D09FF515BD60}"/>
              </a:ext>
            </a:extLst>
          </p:cNvPr>
          <p:cNvSpPr>
            <a:spLocks noGrp="1"/>
          </p:cNvSpPr>
          <p:nvPr>
            <p:ph type="pic" idx="10"/>
          </p:nvPr>
        </p:nvSpPr>
        <p:spPr>
          <a:xfrm>
            <a:off x="5760000" y="540000"/>
            <a:ext cx="5904258" cy="5778000"/>
          </a:xfrm>
          <a:prstGeom prst="rect">
            <a:avLst/>
          </a:prstGeom>
        </p:spPr>
        <p:txBody>
          <a:bodyPr lIns="720000" tIns="1620000" rIns="720000" bIns="0" anchor="t" anchorCtr="0"/>
          <a:lstStyle>
            <a:lvl1pPr marL="0" indent="0" algn="ctr">
              <a:buNone/>
              <a:defRPr sz="3200">
                <a:solidFill>
                  <a:schemeClr val="bg2">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a:p>
            <a:endParaRPr lang="lv-LV"/>
          </a:p>
        </p:txBody>
      </p:sp>
      <p:pic>
        <p:nvPicPr>
          <p:cNvPr id="7" name="Grafika 4">
            <a:extLst>
              <a:ext uri="{FF2B5EF4-FFF2-40B4-BE49-F238E27FC236}">
                <a16:creationId xmlns:a16="http://schemas.microsoft.com/office/drawing/2014/main" id="{8FCAFA2D-1AF2-E2FA-B01C-C00ECE844F8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40000" y="5940000"/>
            <a:ext cx="2140941" cy="648000"/>
          </a:xfrm>
          <a:prstGeom prst="rect">
            <a:avLst/>
          </a:prstGeom>
        </p:spPr>
      </p:pic>
    </p:spTree>
    <p:extLst>
      <p:ext uri="{BB962C8B-B14F-4D97-AF65-F5344CB8AC3E}">
        <p14:creationId xmlns:p14="http://schemas.microsoft.com/office/powerpoint/2010/main" val="40271325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2 Info">
    <p:bg>
      <p:bgPr>
        <a:solidFill>
          <a:schemeClr val="bg1"/>
        </a:solidFill>
        <a:effectLst/>
      </p:bgPr>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FDF59D69-BA75-F5B9-2FC0-7EE09ED6FE0D}"/>
              </a:ext>
            </a:extLst>
          </p:cNvPr>
          <p:cNvSpPr>
            <a:spLocks noGrp="1"/>
          </p:cNvSpPr>
          <p:nvPr>
            <p:ph type="ctrTitle" hasCustomPrompt="1"/>
          </p:nvPr>
        </p:nvSpPr>
        <p:spPr>
          <a:xfrm>
            <a:off x="539999" y="3240000"/>
            <a:ext cx="3600000" cy="2344916"/>
          </a:xfrm>
          <a:prstGeom prst="rect">
            <a:avLst/>
          </a:prstGeom>
        </p:spPr>
        <p:txBody>
          <a:bodyPr lIns="0" tIns="0" rIns="0" bIns="0" anchor="t" anchorCtr="0"/>
          <a:lstStyle>
            <a:lvl1pPr algn="l">
              <a:defRPr sz="1900" b="0" i="0" cap="none" baseline="0">
                <a:solidFill>
                  <a:schemeClr val="bg2">
                    <a:lumMod val="25000"/>
                  </a:schemeClr>
                </a:solidFill>
                <a:latin typeface="Arial" panose="020B0604020202020204" pitchFamily="34" charset="0"/>
                <a:cs typeface="Arial" panose="020B0604020202020204" pitchFamily="34" charset="0"/>
              </a:defRPr>
            </a:lvl1pPr>
          </a:lstStyle>
          <a:p>
            <a:r>
              <a:rPr lang="lv-LV"/>
              <a:t>Lorem </a:t>
            </a:r>
            <a:r>
              <a:rPr lang="lv-LV" err="1"/>
              <a:t>ipsum</a:t>
            </a:r>
            <a:r>
              <a:rPr lang="lv-LV"/>
              <a:t> </a:t>
            </a:r>
            <a:r>
              <a:rPr lang="lv-LV" err="1"/>
              <a:t>dolor</a:t>
            </a:r>
            <a:r>
              <a:rPr lang="lv-LV"/>
              <a:t> sit </a:t>
            </a:r>
            <a:r>
              <a:rPr lang="lv-LV" err="1"/>
              <a:t>amet</a:t>
            </a:r>
            <a:r>
              <a:rPr lang="lv-LV"/>
              <a:t>, </a:t>
            </a:r>
            <a:r>
              <a:rPr lang="lv-LV" err="1"/>
              <a:t>consectetur</a:t>
            </a:r>
            <a:r>
              <a:rPr lang="lv-LV"/>
              <a:t> </a:t>
            </a:r>
            <a:r>
              <a:rPr lang="lv-LV" err="1"/>
              <a:t>adipiscing</a:t>
            </a:r>
            <a:r>
              <a:rPr lang="lv-LV"/>
              <a:t> </a:t>
            </a:r>
            <a:r>
              <a:rPr lang="lv-LV" err="1"/>
              <a:t>elit</a:t>
            </a:r>
            <a:r>
              <a:rPr lang="lv-LV"/>
              <a:t>, </a:t>
            </a:r>
            <a:r>
              <a:rPr lang="lv-LV" err="1"/>
              <a:t>fusce</a:t>
            </a:r>
            <a:r>
              <a:rPr lang="lv-LV"/>
              <a:t> </a:t>
            </a:r>
            <a:r>
              <a:rPr lang="lv-LV" err="1"/>
              <a:t>nisi</a:t>
            </a:r>
            <a:r>
              <a:rPr lang="lv-LV"/>
              <a:t> urna </a:t>
            </a:r>
            <a:r>
              <a:rPr lang="lv-LV" err="1"/>
              <a:t>accumsan</a:t>
            </a:r>
            <a:r>
              <a:rPr lang="lv-LV"/>
              <a:t> </a:t>
            </a:r>
            <a:r>
              <a:rPr lang="lv-LV" err="1"/>
              <a:t>id</a:t>
            </a:r>
            <a:r>
              <a:rPr lang="lv-LV"/>
              <a:t> </a:t>
            </a:r>
            <a:r>
              <a:rPr lang="lv-LV" err="1"/>
              <a:t>fringilla</a:t>
            </a:r>
            <a:r>
              <a:rPr lang="lv-LV"/>
              <a:t> </a:t>
            </a:r>
            <a:r>
              <a:rPr lang="lv-LV" err="1"/>
              <a:t>eget</a:t>
            </a:r>
            <a:r>
              <a:rPr lang="lv-LV"/>
              <a:t>, </a:t>
            </a:r>
            <a:r>
              <a:rPr lang="lv-LV" err="1"/>
              <a:t>feugiat</a:t>
            </a:r>
            <a:r>
              <a:rPr lang="lv-LV"/>
              <a:t> </a:t>
            </a:r>
            <a:r>
              <a:rPr lang="lv-LV" err="1"/>
              <a:t>at</a:t>
            </a:r>
            <a:r>
              <a:rPr lang="lv-LV"/>
              <a:t> </a:t>
            </a:r>
            <a:r>
              <a:rPr lang="lv-LV" err="1"/>
              <a:t>elit</a:t>
            </a:r>
            <a:r>
              <a:rPr lang="lv-LV"/>
              <a:t>.</a:t>
            </a:r>
          </a:p>
        </p:txBody>
      </p:sp>
      <p:sp>
        <p:nvSpPr>
          <p:cNvPr id="3" name="Apakšvirsraksts 2">
            <a:extLst>
              <a:ext uri="{FF2B5EF4-FFF2-40B4-BE49-F238E27FC236}">
                <a16:creationId xmlns:a16="http://schemas.microsoft.com/office/drawing/2014/main" id="{78964A4C-D9C6-4AF5-CD10-F1E7C262DB1A}"/>
              </a:ext>
            </a:extLst>
          </p:cNvPr>
          <p:cNvSpPr>
            <a:spLocks noGrp="1"/>
          </p:cNvSpPr>
          <p:nvPr>
            <p:ph type="subTitle" idx="1" hasCustomPrompt="1"/>
          </p:nvPr>
        </p:nvSpPr>
        <p:spPr>
          <a:xfrm>
            <a:off x="540000" y="719999"/>
            <a:ext cx="3600000" cy="2192883"/>
          </a:xfrm>
          <a:prstGeom prst="rect">
            <a:avLst/>
          </a:prstGeom>
        </p:spPr>
        <p:txBody>
          <a:bodyPr lIns="0" tIns="0" rIns="0" bIns="0"/>
          <a:lstStyle>
            <a:lvl1pPr marL="0" indent="0" algn="l">
              <a:spcBef>
                <a:spcPts val="0"/>
              </a:spcBef>
              <a:buNone/>
              <a:defRPr sz="2400" b="1" i="0" baseline="0">
                <a:solidFill>
                  <a:srgbClr val="98002E"/>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a:t>Lorem </a:t>
            </a:r>
            <a:r>
              <a:rPr lang="lv-LV" err="1"/>
              <a:t>ipsum</a:t>
            </a:r>
            <a:r>
              <a:rPr lang="lv-LV"/>
              <a:t> </a:t>
            </a:r>
            <a:r>
              <a:rPr lang="lv-LV" err="1"/>
              <a:t>dolor</a:t>
            </a:r>
            <a:r>
              <a:rPr lang="lv-LV"/>
              <a:t> sit </a:t>
            </a:r>
            <a:r>
              <a:rPr lang="lv-LV" err="1"/>
              <a:t>amet</a:t>
            </a:r>
            <a:r>
              <a:rPr lang="lv-LV"/>
              <a:t> </a:t>
            </a:r>
            <a:r>
              <a:rPr lang="lv-LV" err="1"/>
              <a:t>consectetur</a:t>
            </a:r>
            <a:r>
              <a:rPr lang="lv-LV"/>
              <a:t> </a:t>
            </a:r>
            <a:r>
              <a:rPr lang="lv-LV" err="1"/>
              <a:t>adipiscing</a:t>
            </a:r>
            <a:r>
              <a:rPr lang="lv-LV"/>
              <a:t> </a:t>
            </a:r>
            <a:r>
              <a:rPr lang="lv-LV" err="1"/>
              <a:t>elit</a:t>
            </a:r>
            <a:r>
              <a:rPr lang="lv-LV"/>
              <a:t>. </a:t>
            </a:r>
            <a:r>
              <a:rPr lang="lv-LV" err="1"/>
              <a:t>Fusce</a:t>
            </a:r>
            <a:r>
              <a:rPr lang="lv-LV"/>
              <a:t> </a:t>
            </a:r>
            <a:r>
              <a:rPr lang="lv-LV" err="1"/>
              <a:t>nisi</a:t>
            </a:r>
            <a:r>
              <a:rPr lang="lv-LV"/>
              <a:t> urna, </a:t>
            </a:r>
            <a:r>
              <a:rPr lang="lv-LV" err="1"/>
              <a:t>accumsan</a:t>
            </a:r>
            <a:r>
              <a:rPr lang="lv-LV"/>
              <a:t> </a:t>
            </a:r>
            <a:r>
              <a:rPr lang="lv-LV" err="1"/>
              <a:t>id</a:t>
            </a:r>
            <a:r>
              <a:rPr lang="lv-LV"/>
              <a:t> </a:t>
            </a:r>
            <a:r>
              <a:rPr lang="lv-LV" err="1"/>
              <a:t>fringilla</a:t>
            </a:r>
            <a:r>
              <a:rPr lang="lv-LV"/>
              <a:t> </a:t>
            </a:r>
            <a:r>
              <a:rPr lang="lv-LV" err="1"/>
              <a:t>eget</a:t>
            </a:r>
            <a:r>
              <a:rPr lang="lv-LV"/>
              <a:t>, </a:t>
            </a:r>
            <a:r>
              <a:rPr lang="lv-LV" err="1"/>
              <a:t>feugiat</a:t>
            </a:r>
            <a:r>
              <a:rPr lang="lv-LV"/>
              <a:t> </a:t>
            </a:r>
            <a:r>
              <a:rPr lang="lv-LV" err="1"/>
              <a:t>at</a:t>
            </a:r>
            <a:r>
              <a:rPr lang="lv-LV"/>
              <a:t> </a:t>
            </a:r>
            <a:r>
              <a:rPr lang="lv-LV" err="1"/>
              <a:t>elit</a:t>
            </a:r>
            <a:r>
              <a:rPr lang="lv-LV"/>
              <a:t>. </a:t>
            </a:r>
          </a:p>
        </p:txBody>
      </p:sp>
      <p:pic>
        <p:nvPicPr>
          <p:cNvPr id="7" name="Picture 3">
            <a:extLst>
              <a:ext uri="{FF2B5EF4-FFF2-40B4-BE49-F238E27FC236}">
                <a16:creationId xmlns:a16="http://schemas.microsoft.com/office/drawing/2014/main" id="{4DD97671-9818-C26E-12A1-1A449F68E03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00" y="5940000"/>
            <a:ext cx="2052001" cy="648000"/>
          </a:xfrm>
          <a:prstGeom prst="rect">
            <a:avLst/>
          </a:prstGeom>
        </p:spPr>
      </p:pic>
      <p:sp>
        <p:nvSpPr>
          <p:cNvPr id="9" name="Attēla vietturis 2">
            <a:extLst>
              <a:ext uri="{FF2B5EF4-FFF2-40B4-BE49-F238E27FC236}">
                <a16:creationId xmlns:a16="http://schemas.microsoft.com/office/drawing/2014/main" id="{D5C74131-4D95-FB30-2A41-D09FF515BD60}"/>
              </a:ext>
            </a:extLst>
          </p:cNvPr>
          <p:cNvSpPr>
            <a:spLocks noGrp="1"/>
          </p:cNvSpPr>
          <p:nvPr>
            <p:ph type="pic" idx="10"/>
          </p:nvPr>
        </p:nvSpPr>
        <p:spPr>
          <a:xfrm>
            <a:off x="7667999" y="3528000"/>
            <a:ext cx="3996259" cy="2790000"/>
          </a:xfrm>
          <a:prstGeom prst="rect">
            <a:avLst/>
          </a:prstGeom>
        </p:spPr>
        <p:txBody>
          <a:bodyPr lIns="0" tIns="540000" rIns="0" bIns="0" anchor="t" anchorCtr="0"/>
          <a:lstStyle>
            <a:lvl1pPr marL="0" indent="0" algn="ctr">
              <a:buNone/>
              <a:defRPr sz="2000">
                <a:solidFill>
                  <a:schemeClr val="bg2">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a:p>
            <a:endParaRPr lang="lv-LV"/>
          </a:p>
        </p:txBody>
      </p:sp>
      <p:sp>
        <p:nvSpPr>
          <p:cNvPr id="5" name="Attēla vietturis 2">
            <a:extLst>
              <a:ext uri="{FF2B5EF4-FFF2-40B4-BE49-F238E27FC236}">
                <a16:creationId xmlns:a16="http://schemas.microsoft.com/office/drawing/2014/main" id="{30ED67CE-FD3B-B337-AEE1-5D11C0314FC4}"/>
              </a:ext>
            </a:extLst>
          </p:cNvPr>
          <p:cNvSpPr>
            <a:spLocks noGrp="1"/>
          </p:cNvSpPr>
          <p:nvPr>
            <p:ph type="pic" idx="11"/>
          </p:nvPr>
        </p:nvSpPr>
        <p:spPr>
          <a:xfrm>
            <a:off x="4679999" y="2808000"/>
            <a:ext cx="2880000" cy="3510000"/>
          </a:xfrm>
          <a:prstGeom prst="rect">
            <a:avLst/>
          </a:prstGeom>
        </p:spPr>
        <p:txBody>
          <a:bodyPr lIns="0" tIns="900000" rIns="0" bIns="0" anchor="t" anchorCtr="0"/>
          <a:lstStyle>
            <a:lvl1pPr marL="0" indent="0" algn="ctr">
              <a:buNone/>
              <a:defRPr sz="2000">
                <a:solidFill>
                  <a:schemeClr val="bg2">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a:p>
            <a:endParaRPr lang="lv-LV"/>
          </a:p>
        </p:txBody>
      </p:sp>
      <p:sp>
        <p:nvSpPr>
          <p:cNvPr id="6" name="Attēla vietturis 2">
            <a:extLst>
              <a:ext uri="{FF2B5EF4-FFF2-40B4-BE49-F238E27FC236}">
                <a16:creationId xmlns:a16="http://schemas.microsoft.com/office/drawing/2014/main" id="{FA032B04-767F-84AA-6FD6-410300CA5EE7}"/>
              </a:ext>
            </a:extLst>
          </p:cNvPr>
          <p:cNvSpPr>
            <a:spLocks noGrp="1"/>
          </p:cNvSpPr>
          <p:nvPr>
            <p:ph type="pic" idx="12"/>
          </p:nvPr>
        </p:nvSpPr>
        <p:spPr>
          <a:xfrm>
            <a:off x="4679999" y="540000"/>
            <a:ext cx="2880000" cy="2160000"/>
          </a:xfrm>
          <a:prstGeom prst="rect">
            <a:avLst/>
          </a:prstGeom>
        </p:spPr>
        <p:txBody>
          <a:bodyPr lIns="0" tIns="180000" rIns="0" bIns="0" anchor="t" anchorCtr="0"/>
          <a:lstStyle>
            <a:lvl1pPr marL="0" indent="0" algn="ctr">
              <a:buNone/>
              <a:defRPr sz="2000">
                <a:solidFill>
                  <a:schemeClr val="bg2">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a:p>
            <a:endParaRPr lang="lv-LV"/>
          </a:p>
        </p:txBody>
      </p:sp>
      <p:sp>
        <p:nvSpPr>
          <p:cNvPr id="8" name="Attēla vietturis 2">
            <a:extLst>
              <a:ext uri="{FF2B5EF4-FFF2-40B4-BE49-F238E27FC236}">
                <a16:creationId xmlns:a16="http://schemas.microsoft.com/office/drawing/2014/main" id="{C82AEADC-0219-6A67-8E8D-405184495F16}"/>
              </a:ext>
            </a:extLst>
          </p:cNvPr>
          <p:cNvSpPr>
            <a:spLocks noGrp="1"/>
          </p:cNvSpPr>
          <p:nvPr>
            <p:ph type="pic" idx="13"/>
          </p:nvPr>
        </p:nvSpPr>
        <p:spPr>
          <a:xfrm>
            <a:off x="7667999" y="540000"/>
            <a:ext cx="3996259" cy="2880000"/>
          </a:xfrm>
          <a:prstGeom prst="rect">
            <a:avLst/>
          </a:prstGeom>
        </p:spPr>
        <p:txBody>
          <a:bodyPr lIns="0" tIns="540000" rIns="0" bIns="0" anchor="t" anchorCtr="0"/>
          <a:lstStyle>
            <a:lvl1pPr marL="0" indent="0" algn="ctr">
              <a:buNone/>
              <a:defRPr sz="2000">
                <a:solidFill>
                  <a:schemeClr val="bg2">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a:p>
            <a:endParaRPr lang="lv-LV"/>
          </a:p>
        </p:txBody>
      </p:sp>
      <p:pic>
        <p:nvPicPr>
          <p:cNvPr id="11" name="Grafika 4">
            <a:extLst>
              <a:ext uri="{FF2B5EF4-FFF2-40B4-BE49-F238E27FC236}">
                <a16:creationId xmlns:a16="http://schemas.microsoft.com/office/drawing/2014/main" id="{A203E446-5EB1-2C6F-1546-4403BB04A36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40000" y="5940000"/>
            <a:ext cx="2140941" cy="648000"/>
          </a:xfrm>
          <a:prstGeom prst="rect">
            <a:avLst/>
          </a:prstGeom>
        </p:spPr>
      </p:pic>
    </p:spTree>
    <p:extLst>
      <p:ext uri="{BB962C8B-B14F-4D97-AF65-F5344CB8AC3E}">
        <p14:creationId xmlns:p14="http://schemas.microsoft.com/office/powerpoint/2010/main" val="23634982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Virsraksts un satu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atura vietturis 2">
            <a:extLst>
              <a:ext uri="{FF2B5EF4-FFF2-40B4-BE49-F238E27FC236}">
                <a16:creationId xmlns:a16="http://schemas.microsoft.com/office/drawing/2014/main" id="{CBC4DC9A-E746-4275-9481-71A621EEFC97}"/>
              </a:ext>
            </a:extLst>
          </p:cNvPr>
          <p:cNvSpPr>
            <a:spLocks noGrp="1"/>
          </p:cNvSpPr>
          <p:nvPr>
            <p:ph idx="1"/>
          </p:nvPr>
        </p:nvSpPr>
        <p:spPr>
          <a:xfrm>
            <a:off x="539998" y="365125"/>
            <a:ext cx="2160569" cy="5407025"/>
          </a:xfrm>
        </p:spPr>
        <p:txBody>
          <a:bodyPr/>
          <a:lstStyle>
            <a:lvl1pPr marL="0" indent="0">
              <a:lnSpc>
                <a:spcPct val="100000"/>
              </a:lnSpc>
              <a:spcBef>
                <a:spcPts val="0"/>
              </a:spcBef>
              <a:buFontTx/>
              <a:buNone/>
              <a:defRPr sz="2000" cap="all" baseline="0">
                <a:solidFill>
                  <a:schemeClr val="bg1"/>
                </a:solidFill>
              </a:defRPr>
            </a:lvl1pPr>
            <a:lvl2pPr marL="0">
              <a:defRPr>
                <a:solidFill>
                  <a:schemeClr val="bg1"/>
                </a:solidFill>
              </a:defRPr>
            </a:lvl2pPr>
            <a:lvl3pPr marL="460800">
              <a:defRPr>
                <a:solidFill>
                  <a:schemeClr val="bg1"/>
                </a:solidFill>
              </a:defRPr>
            </a:lvl3pPr>
            <a:lvl4pPr marL="691200">
              <a:defRPr>
                <a:solidFill>
                  <a:schemeClr val="bg1"/>
                </a:solidFill>
              </a:defRPr>
            </a:lvl4pPr>
            <a:lvl5pPr marL="921600">
              <a:defRPr>
                <a:solidFill>
                  <a:schemeClr val="bg1"/>
                </a:solidFill>
              </a:defRPr>
            </a:lvl5p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pic>
        <p:nvPicPr>
          <p:cNvPr id="9" name="Attēls 8" descr="Attēls, kurā ir teksts, fonts, grafika, grafiskais dizains&#10;&#10;Mākslīgā intelekta ģenerētais saturs var būt nepareizs.">
            <a:extLst>
              <a:ext uri="{FF2B5EF4-FFF2-40B4-BE49-F238E27FC236}">
                <a16:creationId xmlns:a16="http://schemas.microsoft.com/office/drawing/2014/main" id="{C61E2E00-9111-BBA1-9029-490EB929902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40000" y="5940000"/>
            <a:ext cx="2160569" cy="651600"/>
          </a:xfrm>
          <a:prstGeom prst="rect">
            <a:avLst/>
          </a:prstGeom>
        </p:spPr>
      </p:pic>
      <p:sp>
        <p:nvSpPr>
          <p:cNvPr id="5" name="Attēla vietturis 4">
            <a:extLst>
              <a:ext uri="{FF2B5EF4-FFF2-40B4-BE49-F238E27FC236}">
                <a16:creationId xmlns:a16="http://schemas.microsoft.com/office/drawing/2014/main" id="{1A13FE7F-B593-0A28-CC4E-680FF38C8286}"/>
              </a:ext>
            </a:extLst>
          </p:cNvPr>
          <p:cNvSpPr>
            <a:spLocks noGrp="1"/>
          </p:cNvSpPr>
          <p:nvPr>
            <p:ph type="pic" sz="quarter" idx="11"/>
          </p:nvPr>
        </p:nvSpPr>
        <p:spPr>
          <a:xfrm>
            <a:off x="3457574" y="365125"/>
            <a:ext cx="5760000" cy="2880000"/>
          </a:xfrm>
        </p:spPr>
        <p:txBody>
          <a:bodyPr/>
          <a:lstStyle/>
          <a:p>
            <a:endParaRPr lang="lv-LV"/>
          </a:p>
        </p:txBody>
      </p:sp>
      <p:sp>
        <p:nvSpPr>
          <p:cNvPr id="10" name="Attēla vietturis 9">
            <a:extLst>
              <a:ext uri="{FF2B5EF4-FFF2-40B4-BE49-F238E27FC236}">
                <a16:creationId xmlns:a16="http://schemas.microsoft.com/office/drawing/2014/main" id="{62842F41-3894-EC05-FF6F-79D5726AB57E}"/>
              </a:ext>
            </a:extLst>
          </p:cNvPr>
          <p:cNvSpPr>
            <a:spLocks noGrp="1"/>
          </p:cNvSpPr>
          <p:nvPr>
            <p:ph type="pic" sz="quarter" idx="13"/>
          </p:nvPr>
        </p:nvSpPr>
        <p:spPr>
          <a:xfrm>
            <a:off x="6001573" y="3511276"/>
            <a:ext cx="5760000" cy="2880000"/>
          </a:xfrm>
        </p:spPr>
        <p:txBody>
          <a:bodyPr/>
          <a:lstStyle/>
          <a:p>
            <a:endParaRPr lang="lv-LV"/>
          </a:p>
        </p:txBody>
      </p:sp>
      <p:sp>
        <p:nvSpPr>
          <p:cNvPr id="20" name="Teksta vietturis 19">
            <a:extLst>
              <a:ext uri="{FF2B5EF4-FFF2-40B4-BE49-F238E27FC236}">
                <a16:creationId xmlns:a16="http://schemas.microsoft.com/office/drawing/2014/main" id="{857A44AF-DC17-B84A-5F42-B26B257C2A59}"/>
              </a:ext>
            </a:extLst>
          </p:cNvPr>
          <p:cNvSpPr>
            <a:spLocks noGrp="1"/>
          </p:cNvSpPr>
          <p:nvPr>
            <p:ph type="body" sz="quarter" idx="15"/>
          </p:nvPr>
        </p:nvSpPr>
        <p:spPr>
          <a:xfrm>
            <a:off x="9418421" y="365126"/>
            <a:ext cx="2343367" cy="2880000"/>
          </a:xfrm>
        </p:spPr>
        <p:txBody>
          <a:bodyPr anchor="b" anchorCtr="0">
            <a:normAutofit/>
          </a:bodyPr>
          <a:lstStyle>
            <a:lvl1pPr marL="0" indent="0">
              <a:buFontTx/>
              <a:buNone/>
              <a:defRPr sz="1600" b="0" i="0" baseline="0">
                <a:solidFill>
                  <a:schemeClr val="tx1"/>
                </a:solidFill>
                <a:latin typeface="Arial" panose="020B0604020202020204" pitchFamily="34" charset="0"/>
              </a:defRPr>
            </a:lvl1pPr>
            <a:lvl2pPr marL="0" indent="-180000">
              <a:buFont typeface="Arial" panose="020B0604020202020204" pitchFamily="34" charset="0"/>
              <a:buChar char="•"/>
              <a:defRPr sz="1600" b="0" i="0" baseline="0">
                <a:solidFill>
                  <a:schemeClr val="tx1"/>
                </a:solidFill>
                <a:latin typeface="Arial" panose="020B0604020202020204" pitchFamily="34" charset="0"/>
              </a:defRPr>
            </a:lvl2pPr>
            <a:lvl3pPr marL="360000" indent="-180000">
              <a:buFont typeface="Arial" panose="020B0604020202020204" pitchFamily="34" charset="0"/>
              <a:buChar char="•"/>
              <a:defRPr sz="1600" b="0" i="0" baseline="0">
                <a:solidFill>
                  <a:schemeClr val="tx1"/>
                </a:solidFill>
                <a:latin typeface="Arial" panose="020B0604020202020204" pitchFamily="34" charset="0"/>
              </a:defRPr>
            </a:lvl3pPr>
            <a:lvl4pPr marL="540000" indent="-180000">
              <a:buFont typeface="Arial" panose="020B0604020202020204" pitchFamily="34" charset="0"/>
              <a:buChar char="•"/>
              <a:defRPr sz="1600" b="0" i="0" baseline="0">
                <a:solidFill>
                  <a:schemeClr val="tx1"/>
                </a:solidFill>
                <a:latin typeface="Arial" panose="020B0604020202020204" pitchFamily="34" charset="0"/>
              </a:defRPr>
            </a:lvl4pPr>
            <a:lvl5pPr marL="720000" indent="-180000">
              <a:buFont typeface="Arial" panose="020B0604020202020204" pitchFamily="34" charset="0"/>
              <a:buChar char="•"/>
              <a:defRPr sz="1600" b="0" i="0" baseline="0">
                <a:solidFill>
                  <a:schemeClr val="tx1"/>
                </a:solidFill>
                <a:latin typeface="Arial" panose="020B0604020202020204" pitchFamily="34" charset="0"/>
              </a:defRPr>
            </a:lvl5pPr>
          </a:lstStyle>
          <a:p>
            <a:pPr lvl="0"/>
            <a:r>
              <a:rPr lang="lv-LV"/>
              <a:t>Noklikšķiniet, lai rediģētu šablona teksta stilus</a:t>
            </a:r>
          </a:p>
        </p:txBody>
      </p:sp>
      <p:sp>
        <p:nvSpPr>
          <p:cNvPr id="21" name="Teksta vietturis 19">
            <a:extLst>
              <a:ext uri="{FF2B5EF4-FFF2-40B4-BE49-F238E27FC236}">
                <a16:creationId xmlns:a16="http://schemas.microsoft.com/office/drawing/2014/main" id="{83070083-322D-FB02-B8EC-F9337D51653D}"/>
              </a:ext>
            </a:extLst>
          </p:cNvPr>
          <p:cNvSpPr>
            <a:spLocks noGrp="1"/>
          </p:cNvSpPr>
          <p:nvPr>
            <p:ph type="body" sz="quarter" idx="16"/>
          </p:nvPr>
        </p:nvSpPr>
        <p:spPr>
          <a:xfrm>
            <a:off x="3455987" y="3511276"/>
            <a:ext cx="2343367" cy="2880000"/>
          </a:xfrm>
        </p:spPr>
        <p:txBody>
          <a:bodyPr anchor="b" anchorCtr="0">
            <a:normAutofit/>
          </a:bodyPr>
          <a:lstStyle>
            <a:lvl1pPr marL="0" indent="0">
              <a:buFontTx/>
              <a:buNone/>
              <a:defRPr sz="1600" b="0" i="0" baseline="0">
                <a:solidFill>
                  <a:schemeClr val="tx1"/>
                </a:solidFill>
                <a:latin typeface="Arial" panose="020B0604020202020204" pitchFamily="34" charset="0"/>
              </a:defRPr>
            </a:lvl1pPr>
            <a:lvl2pPr marL="0" indent="-180000">
              <a:buFont typeface="Arial" panose="020B0604020202020204" pitchFamily="34" charset="0"/>
              <a:buChar char="•"/>
              <a:defRPr sz="1600" b="0" i="0" baseline="0">
                <a:solidFill>
                  <a:schemeClr val="tx1"/>
                </a:solidFill>
                <a:latin typeface="Arial" panose="020B0604020202020204" pitchFamily="34" charset="0"/>
              </a:defRPr>
            </a:lvl2pPr>
            <a:lvl3pPr marL="360000" indent="-180000">
              <a:buFont typeface="Arial" panose="020B0604020202020204" pitchFamily="34" charset="0"/>
              <a:buChar char="•"/>
              <a:defRPr sz="1600" b="0" i="0" baseline="0">
                <a:solidFill>
                  <a:schemeClr val="tx1"/>
                </a:solidFill>
                <a:latin typeface="Arial" panose="020B0604020202020204" pitchFamily="34" charset="0"/>
              </a:defRPr>
            </a:lvl3pPr>
            <a:lvl4pPr marL="540000" indent="-180000">
              <a:buFont typeface="Arial" panose="020B0604020202020204" pitchFamily="34" charset="0"/>
              <a:buChar char="•"/>
              <a:defRPr sz="1600" b="0" i="0" baseline="0">
                <a:solidFill>
                  <a:schemeClr val="tx1"/>
                </a:solidFill>
                <a:latin typeface="Arial" panose="020B0604020202020204" pitchFamily="34" charset="0"/>
              </a:defRPr>
            </a:lvl4pPr>
            <a:lvl5pPr marL="720000" indent="-180000">
              <a:buFont typeface="Arial" panose="020B0604020202020204" pitchFamily="34" charset="0"/>
              <a:buChar char="•"/>
              <a:defRPr sz="1600" b="0" i="0" baseline="0">
                <a:solidFill>
                  <a:schemeClr val="tx1"/>
                </a:solidFill>
                <a:latin typeface="Arial" panose="020B0604020202020204" pitchFamily="34" charset="0"/>
              </a:defRPr>
            </a:lvl5pPr>
          </a:lstStyle>
          <a:p>
            <a:pPr lvl="0"/>
            <a:r>
              <a:rPr lang="lv-LV"/>
              <a:t>Noklikšķiniet, lai rediģētu šablona teksta stilus</a:t>
            </a:r>
          </a:p>
        </p:txBody>
      </p:sp>
    </p:spTree>
    <p:extLst>
      <p:ext uri="{BB962C8B-B14F-4D97-AF65-F5344CB8AC3E}">
        <p14:creationId xmlns:p14="http://schemas.microsoft.com/office/powerpoint/2010/main" val="33938065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3 Info">
    <p:bg>
      <p:bgPr>
        <a:solidFill>
          <a:schemeClr val="bg1"/>
        </a:solidFill>
        <a:effectLst/>
      </p:bgPr>
    </p:bg>
    <p:spTree>
      <p:nvGrpSpPr>
        <p:cNvPr id="1" name=""/>
        <p:cNvGrpSpPr/>
        <p:nvPr/>
      </p:nvGrpSpPr>
      <p:grpSpPr>
        <a:xfrm>
          <a:off x="0" y="0"/>
          <a:ext cx="0" cy="0"/>
          <a:chOff x="0" y="0"/>
          <a:chExt cx="0" cy="0"/>
        </a:xfrm>
      </p:grpSpPr>
      <p:sp>
        <p:nvSpPr>
          <p:cNvPr id="27" name="Taisnstūris 26">
            <a:extLst>
              <a:ext uri="{FF2B5EF4-FFF2-40B4-BE49-F238E27FC236}">
                <a16:creationId xmlns:a16="http://schemas.microsoft.com/office/drawing/2014/main" id="{3B0A0E04-E27B-CE17-E19E-BBB0F0AC5C24}"/>
              </a:ext>
            </a:extLst>
          </p:cNvPr>
          <p:cNvSpPr/>
          <p:nvPr userDrawn="1"/>
        </p:nvSpPr>
        <p:spPr>
          <a:xfrm>
            <a:off x="4679999" y="3527998"/>
            <a:ext cx="3240000" cy="2790002"/>
          </a:xfrm>
          <a:prstGeom prst="rect">
            <a:avLst/>
          </a:prstGeom>
          <a:solidFill>
            <a:srgbClr val="9800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0" name="Teksta vietturis 19">
            <a:extLst>
              <a:ext uri="{FF2B5EF4-FFF2-40B4-BE49-F238E27FC236}">
                <a16:creationId xmlns:a16="http://schemas.microsoft.com/office/drawing/2014/main" id="{04D31EA5-48EB-3ECA-C349-57F718127DD2}"/>
              </a:ext>
            </a:extLst>
          </p:cNvPr>
          <p:cNvSpPr>
            <a:spLocks noGrp="1"/>
          </p:cNvSpPr>
          <p:nvPr>
            <p:ph type="body" sz="quarter" idx="14" hasCustomPrompt="1"/>
          </p:nvPr>
        </p:nvSpPr>
        <p:spPr>
          <a:xfrm>
            <a:off x="5292000" y="3960000"/>
            <a:ext cx="2340000" cy="2160000"/>
          </a:xfrm>
          <a:prstGeom prst="rect">
            <a:avLst/>
          </a:prstGeom>
          <a:noFill/>
        </p:spPr>
        <p:txBody>
          <a:bodyPr lIns="0" tIns="0" rIns="0" bIns="0"/>
          <a:lstStyle>
            <a:lvl1pPr marL="0" indent="0">
              <a:buNone/>
              <a:defRPr sz="1800">
                <a:solidFill>
                  <a:schemeClr val="bg1"/>
                </a:solidFill>
                <a:latin typeface="Arial" panose="020B0604020202020204" pitchFamily="34" charset="0"/>
                <a:cs typeface="Arial" panose="020B0604020202020204" pitchFamily="34" charset="0"/>
              </a:defRPr>
            </a:lvl1pPr>
          </a:lstStyle>
          <a:p>
            <a:r>
              <a:rPr lang="lv-LV" sz="1800">
                <a:solidFill>
                  <a:schemeClr val="bg1"/>
                </a:solidFill>
              </a:rPr>
              <a:t>Lorem </a:t>
            </a:r>
            <a:r>
              <a:rPr lang="lv-LV" sz="1800" err="1">
                <a:solidFill>
                  <a:schemeClr val="bg1"/>
                </a:solidFill>
              </a:rPr>
              <a:t>ipsum</a:t>
            </a:r>
            <a:r>
              <a:rPr lang="lv-LV" sz="1800">
                <a:solidFill>
                  <a:schemeClr val="bg1"/>
                </a:solidFill>
              </a:rPr>
              <a:t> </a:t>
            </a:r>
            <a:r>
              <a:rPr lang="lv-LV" sz="1800" err="1">
                <a:solidFill>
                  <a:schemeClr val="bg1"/>
                </a:solidFill>
              </a:rPr>
              <a:t>dolor</a:t>
            </a:r>
            <a:r>
              <a:rPr lang="lv-LV" sz="1800">
                <a:solidFill>
                  <a:schemeClr val="bg1"/>
                </a:solidFill>
              </a:rPr>
              <a:t> sit </a:t>
            </a:r>
            <a:r>
              <a:rPr lang="lv-LV" sz="1800" err="1">
                <a:solidFill>
                  <a:schemeClr val="bg1"/>
                </a:solidFill>
              </a:rPr>
              <a:t>amet</a:t>
            </a:r>
            <a:r>
              <a:rPr lang="lv-LV" sz="1800">
                <a:solidFill>
                  <a:schemeClr val="bg1"/>
                </a:solidFill>
              </a:rPr>
              <a:t>, </a:t>
            </a:r>
            <a:r>
              <a:rPr lang="lv-LV" sz="1800" err="1">
                <a:solidFill>
                  <a:schemeClr val="bg1"/>
                </a:solidFill>
              </a:rPr>
              <a:t>consectetur</a:t>
            </a:r>
            <a:r>
              <a:rPr lang="lv-LV" sz="1800">
                <a:solidFill>
                  <a:schemeClr val="bg1"/>
                </a:solidFill>
              </a:rPr>
              <a:t> </a:t>
            </a:r>
            <a:r>
              <a:rPr lang="lv-LV" sz="1800" err="1">
                <a:solidFill>
                  <a:schemeClr val="bg1"/>
                </a:solidFill>
              </a:rPr>
              <a:t>adipiscing</a:t>
            </a:r>
            <a:r>
              <a:rPr lang="lv-LV" sz="1800">
                <a:solidFill>
                  <a:schemeClr val="bg1"/>
                </a:solidFill>
              </a:rPr>
              <a:t> </a:t>
            </a:r>
            <a:r>
              <a:rPr lang="lv-LV" sz="1800" err="1">
                <a:solidFill>
                  <a:schemeClr val="bg1"/>
                </a:solidFill>
              </a:rPr>
              <a:t>elit</a:t>
            </a:r>
            <a:r>
              <a:rPr lang="lv-LV" sz="1800">
                <a:solidFill>
                  <a:schemeClr val="bg1"/>
                </a:solidFill>
              </a:rPr>
              <a:t>. </a:t>
            </a:r>
            <a:r>
              <a:rPr lang="lv-LV" sz="1800" err="1">
                <a:solidFill>
                  <a:schemeClr val="bg1"/>
                </a:solidFill>
              </a:rPr>
              <a:t>Fusce</a:t>
            </a:r>
            <a:r>
              <a:rPr lang="lv-LV" sz="1800">
                <a:solidFill>
                  <a:schemeClr val="bg1"/>
                </a:solidFill>
              </a:rPr>
              <a:t> </a:t>
            </a:r>
            <a:r>
              <a:rPr lang="lv-LV" sz="1800" err="1">
                <a:solidFill>
                  <a:schemeClr val="bg1"/>
                </a:solidFill>
              </a:rPr>
              <a:t>nisi</a:t>
            </a:r>
            <a:r>
              <a:rPr lang="lv-LV" sz="1800">
                <a:solidFill>
                  <a:schemeClr val="bg1"/>
                </a:solidFill>
              </a:rPr>
              <a:t> urna </a:t>
            </a:r>
            <a:r>
              <a:rPr lang="lv-LV" sz="1800" err="1">
                <a:solidFill>
                  <a:schemeClr val="bg1"/>
                </a:solidFill>
              </a:rPr>
              <a:t>accumsan</a:t>
            </a:r>
            <a:r>
              <a:rPr lang="lv-LV" sz="1800">
                <a:solidFill>
                  <a:schemeClr val="bg1"/>
                </a:solidFill>
              </a:rPr>
              <a:t> </a:t>
            </a:r>
            <a:r>
              <a:rPr lang="lv-LV" sz="1800" err="1">
                <a:solidFill>
                  <a:schemeClr val="bg1"/>
                </a:solidFill>
              </a:rPr>
              <a:t>id</a:t>
            </a:r>
            <a:r>
              <a:rPr lang="lv-LV" sz="1800">
                <a:solidFill>
                  <a:schemeClr val="bg1"/>
                </a:solidFill>
              </a:rPr>
              <a:t> </a:t>
            </a:r>
            <a:r>
              <a:rPr lang="lv-LV" sz="1800" err="1">
                <a:solidFill>
                  <a:schemeClr val="bg1"/>
                </a:solidFill>
              </a:rPr>
              <a:t>fringilla</a:t>
            </a:r>
            <a:r>
              <a:rPr lang="lv-LV" sz="1800">
                <a:solidFill>
                  <a:schemeClr val="bg1"/>
                </a:solidFill>
              </a:rPr>
              <a:t> </a:t>
            </a:r>
            <a:r>
              <a:rPr lang="lv-LV" sz="1800" err="1">
                <a:solidFill>
                  <a:schemeClr val="bg1"/>
                </a:solidFill>
              </a:rPr>
              <a:t>eget</a:t>
            </a:r>
            <a:r>
              <a:rPr lang="lv-LV" sz="1800">
                <a:solidFill>
                  <a:schemeClr val="bg1"/>
                </a:solidFill>
              </a:rPr>
              <a:t>, </a:t>
            </a:r>
            <a:r>
              <a:rPr lang="lv-LV" sz="1800" err="1">
                <a:solidFill>
                  <a:schemeClr val="bg1"/>
                </a:solidFill>
              </a:rPr>
              <a:t>feugiat</a:t>
            </a:r>
            <a:r>
              <a:rPr lang="lv-LV" sz="1800">
                <a:solidFill>
                  <a:schemeClr val="bg1"/>
                </a:solidFill>
              </a:rPr>
              <a:t> </a:t>
            </a:r>
            <a:r>
              <a:rPr lang="lv-LV" sz="1800" err="1">
                <a:solidFill>
                  <a:schemeClr val="bg1"/>
                </a:solidFill>
              </a:rPr>
              <a:t>at</a:t>
            </a:r>
            <a:r>
              <a:rPr lang="lv-LV" sz="1800">
                <a:solidFill>
                  <a:schemeClr val="bg1"/>
                </a:solidFill>
              </a:rPr>
              <a:t> </a:t>
            </a:r>
            <a:r>
              <a:rPr lang="lv-LV" sz="1800" err="1">
                <a:solidFill>
                  <a:schemeClr val="bg1"/>
                </a:solidFill>
              </a:rPr>
              <a:t>elit</a:t>
            </a:r>
            <a:r>
              <a:rPr lang="lv-LV" sz="1800">
                <a:solidFill>
                  <a:schemeClr val="bg1"/>
                </a:solidFill>
              </a:rPr>
              <a:t>.</a:t>
            </a:r>
          </a:p>
        </p:txBody>
      </p:sp>
      <p:sp>
        <p:nvSpPr>
          <p:cNvPr id="2" name="Virsraksts 1">
            <a:extLst>
              <a:ext uri="{FF2B5EF4-FFF2-40B4-BE49-F238E27FC236}">
                <a16:creationId xmlns:a16="http://schemas.microsoft.com/office/drawing/2014/main" id="{FDF59D69-BA75-F5B9-2FC0-7EE09ED6FE0D}"/>
              </a:ext>
            </a:extLst>
          </p:cNvPr>
          <p:cNvSpPr>
            <a:spLocks noGrp="1"/>
          </p:cNvSpPr>
          <p:nvPr>
            <p:ph type="ctrTitle" hasCustomPrompt="1"/>
          </p:nvPr>
        </p:nvSpPr>
        <p:spPr>
          <a:xfrm>
            <a:off x="539999" y="3240000"/>
            <a:ext cx="3600000" cy="2344916"/>
          </a:xfrm>
          <a:prstGeom prst="rect">
            <a:avLst/>
          </a:prstGeom>
        </p:spPr>
        <p:txBody>
          <a:bodyPr lIns="0" tIns="0" rIns="0" bIns="0" anchor="t" anchorCtr="0"/>
          <a:lstStyle>
            <a:lvl1pPr algn="l">
              <a:defRPr sz="1900" b="0" i="0" cap="none" baseline="0">
                <a:solidFill>
                  <a:schemeClr val="bg2">
                    <a:lumMod val="25000"/>
                  </a:schemeClr>
                </a:solidFill>
                <a:latin typeface="Arial" panose="020B0604020202020204" pitchFamily="34" charset="0"/>
                <a:cs typeface="Arial" panose="020B0604020202020204" pitchFamily="34" charset="0"/>
              </a:defRPr>
            </a:lvl1pPr>
          </a:lstStyle>
          <a:p>
            <a:r>
              <a:rPr lang="lv-LV"/>
              <a:t>Lorem </a:t>
            </a:r>
            <a:r>
              <a:rPr lang="lv-LV" err="1"/>
              <a:t>ipsum</a:t>
            </a:r>
            <a:r>
              <a:rPr lang="lv-LV"/>
              <a:t> </a:t>
            </a:r>
            <a:r>
              <a:rPr lang="lv-LV" err="1"/>
              <a:t>dolor</a:t>
            </a:r>
            <a:r>
              <a:rPr lang="lv-LV"/>
              <a:t> sit </a:t>
            </a:r>
            <a:r>
              <a:rPr lang="lv-LV" err="1"/>
              <a:t>amet</a:t>
            </a:r>
            <a:r>
              <a:rPr lang="lv-LV"/>
              <a:t>, </a:t>
            </a:r>
            <a:r>
              <a:rPr lang="lv-LV" err="1"/>
              <a:t>consectetur</a:t>
            </a:r>
            <a:r>
              <a:rPr lang="lv-LV"/>
              <a:t> </a:t>
            </a:r>
            <a:r>
              <a:rPr lang="lv-LV" err="1"/>
              <a:t>adipiscing</a:t>
            </a:r>
            <a:r>
              <a:rPr lang="lv-LV"/>
              <a:t> </a:t>
            </a:r>
            <a:r>
              <a:rPr lang="lv-LV" err="1"/>
              <a:t>elit</a:t>
            </a:r>
            <a:r>
              <a:rPr lang="lv-LV"/>
              <a:t>, </a:t>
            </a:r>
            <a:r>
              <a:rPr lang="lv-LV" err="1"/>
              <a:t>fusce</a:t>
            </a:r>
            <a:r>
              <a:rPr lang="lv-LV"/>
              <a:t> </a:t>
            </a:r>
            <a:r>
              <a:rPr lang="lv-LV" err="1"/>
              <a:t>nisi</a:t>
            </a:r>
            <a:r>
              <a:rPr lang="lv-LV"/>
              <a:t> urna </a:t>
            </a:r>
            <a:r>
              <a:rPr lang="lv-LV" err="1"/>
              <a:t>accumsan</a:t>
            </a:r>
            <a:r>
              <a:rPr lang="lv-LV"/>
              <a:t> </a:t>
            </a:r>
            <a:r>
              <a:rPr lang="lv-LV" err="1"/>
              <a:t>id</a:t>
            </a:r>
            <a:r>
              <a:rPr lang="lv-LV"/>
              <a:t> </a:t>
            </a:r>
            <a:r>
              <a:rPr lang="lv-LV" err="1"/>
              <a:t>fringilla</a:t>
            </a:r>
            <a:r>
              <a:rPr lang="lv-LV"/>
              <a:t> </a:t>
            </a:r>
            <a:r>
              <a:rPr lang="lv-LV" err="1"/>
              <a:t>eget</a:t>
            </a:r>
            <a:r>
              <a:rPr lang="lv-LV"/>
              <a:t>, </a:t>
            </a:r>
            <a:r>
              <a:rPr lang="lv-LV" err="1"/>
              <a:t>feugiat</a:t>
            </a:r>
            <a:r>
              <a:rPr lang="lv-LV"/>
              <a:t> </a:t>
            </a:r>
            <a:r>
              <a:rPr lang="lv-LV" err="1"/>
              <a:t>at</a:t>
            </a:r>
            <a:r>
              <a:rPr lang="lv-LV"/>
              <a:t> </a:t>
            </a:r>
            <a:r>
              <a:rPr lang="lv-LV" err="1"/>
              <a:t>elit</a:t>
            </a:r>
            <a:r>
              <a:rPr lang="lv-LV"/>
              <a:t>.</a:t>
            </a:r>
          </a:p>
        </p:txBody>
      </p:sp>
      <p:sp>
        <p:nvSpPr>
          <p:cNvPr id="3" name="Apakšvirsraksts 2">
            <a:extLst>
              <a:ext uri="{FF2B5EF4-FFF2-40B4-BE49-F238E27FC236}">
                <a16:creationId xmlns:a16="http://schemas.microsoft.com/office/drawing/2014/main" id="{78964A4C-D9C6-4AF5-CD10-F1E7C262DB1A}"/>
              </a:ext>
            </a:extLst>
          </p:cNvPr>
          <p:cNvSpPr>
            <a:spLocks noGrp="1"/>
          </p:cNvSpPr>
          <p:nvPr>
            <p:ph type="subTitle" idx="1" hasCustomPrompt="1"/>
          </p:nvPr>
        </p:nvSpPr>
        <p:spPr>
          <a:xfrm>
            <a:off x="540000" y="719999"/>
            <a:ext cx="3600000" cy="2192883"/>
          </a:xfrm>
          <a:prstGeom prst="rect">
            <a:avLst/>
          </a:prstGeom>
        </p:spPr>
        <p:txBody>
          <a:bodyPr lIns="0" tIns="0" rIns="0" bIns="0"/>
          <a:lstStyle>
            <a:lvl1pPr marL="0" indent="0" algn="l">
              <a:spcBef>
                <a:spcPts val="0"/>
              </a:spcBef>
              <a:buNone/>
              <a:defRPr sz="2400" b="1" i="0" baseline="0">
                <a:solidFill>
                  <a:srgbClr val="98002E"/>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a:t>Lorem </a:t>
            </a:r>
            <a:r>
              <a:rPr lang="lv-LV" err="1"/>
              <a:t>ipsum</a:t>
            </a:r>
            <a:r>
              <a:rPr lang="lv-LV"/>
              <a:t> </a:t>
            </a:r>
            <a:r>
              <a:rPr lang="lv-LV" err="1"/>
              <a:t>dolor</a:t>
            </a:r>
            <a:r>
              <a:rPr lang="lv-LV"/>
              <a:t> sit </a:t>
            </a:r>
            <a:r>
              <a:rPr lang="lv-LV" err="1"/>
              <a:t>amet</a:t>
            </a:r>
            <a:r>
              <a:rPr lang="lv-LV"/>
              <a:t> </a:t>
            </a:r>
            <a:r>
              <a:rPr lang="lv-LV" err="1"/>
              <a:t>consectetur</a:t>
            </a:r>
            <a:r>
              <a:rPr lang="lv-LV"/>
              <a:t> </a:t>
            </a:r>
            <a:r>
              <a:rPr lang="lv-LV" err="1"/>
              <a:t>adipiscing</a:t>
            </a:r>
            <a:r>
              <a:rPr lang="lv-LV"/>
              <a:t> </a:t>
            </a:r>
            <a:r>
              <a:rPr lang="lv-LV" err="1"/>
              <a:t>elit</a:t>
            </a:r>
            <a:r>
              <a:rPr lang="lv-LV"/>
              <a:t>. </a:t>
            </a:r>
            <a:r>
              <a:rPr lang="lv-LV" err="1"/>
              <a:t>Fusce</a:t>
            </a:r>
            <a:r>
              <a:rPr lang="lv-LV"/>
              <a:t> </a:t>
            </a:r>
            <a:r>
              <a:rPr lang="lv-LV" err="1"/>
              <a:t>nisi</a:t>
            </a:r>
            <a:r>
              <a:rPr lang="lv-LV"/>
              <a:t> urna, </a:t>
            </a:r>
            <a:r>
              <a:rPr lang="lv-LV" err="1"/>
              <a:t>accumsan</a:t>
            </a:r>
            <a:r>
              <a:rPr lang="lv-LV"/>
              <a:t> </a:t>
            </a:r>
            <a:r>
              <a:rPr lang="lv-LV" err="1"/>
              <a:t>id</a:t>
            </a:r>
            <a:r>
              <a:rPr lang="lv-LV"/>
              <a:t> </a:t>
            </a:r>
            <a:r>
              <a:rPr lang="lv-LV" err="1"/>
              <a:t>fringilla</a:t>
            </a:r>
            <a:r>
              <a:rPr lang="lv-LV"/>
              <a:t> </a:t>
            </a:r>
            <a:r>
              <a:rPr lang="lv-LV" err="1"/>
              <a:t>eget</a:t>
            </a:r>
            <a:r>
              <a:rPr lang="lv-LV"/>
              <a:t>, </a:t>
            </a:r>
            <a:r>
              <a:rPr lang="lv-LV" err="1"/>
              <a:t>feugiat</a:t>
            </a:r>
            <a:r>
              <a:rPr lang="lv-LV"/>
              <a:t> </a:t>
            </a:r>
            <a:r>
              <a:rPr lang="lv-LV" err="1"/>
              <a:t>at</a:t>
            </a:r>
            <a:r>
              <a:rPr lang="lv-LV"/>
              <a:t> </a:t>
            </a:r>
            <a:r>
              <a:rPr lang="lv-LV" err="1"/>
              <a:t>elit</a:t>
            </a:r>
            <a:r>
              <a:rPr lang="lv-LV"/>
              <a:t>. </a:t>
            </a:r>
          </a:p>
        </p:txBody>
      </p:sp>
      <p:pic>
        <p:nvPicPr>
          <p:cNvPr id="7" name="Picture 3">
            <a:extLst>
              <a:ext uri="{FF2B5EF4-FFF2-40B4-BE49-F238E27FC236}">
                <a16:creationId xmlns:a16="http://schemas.microsoft.com/office/drawing/2014/main" id="{4DD97671-9818-C26E-12A1-1A449F68E03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00" y="5940000"/>
            <a:ext cx="2052001" cy="648000"/>
          </a:xfrm>
          <a:prstGeom prst="rect">
            <a:avLst/>
          </a:prstGeom>
        </p:spPr>
      </p:pic>
      <p:sp>
        <p:nvSpPr>
          <p:cNvPr id="9" name="Attēla vietturis 2">
            <a:extLst>
              <a:ext uri="{FF2B5EF4-FFF2-40B4-BE49-F238E27FC236}">
                <a16:creationId xmlns:a16="http://schemas.microsoft.com/office/drawing/2014/main" id="{D5C74131-4D95-FB30-2A41-D09FF515BD60}"/>
              </a:ext>
            </a:extLst>
          </p:cNvPr>
          <p:cNvSpPr>
            <a:spLocks noGrp="1"/>
          </p:cNvSpPr>
          <p:nvPr>
            <p:ph type="pic" idx="10"/>
          </p:nvPr>
        </p:nvSpPr>
        <p:spPr>
          <a:xfrm>
            <a:off x="8027999" y="2808000"/>
            <a:ext cx="3636259" cy="3510000"/>
          </a:xfrm>
          <a:prstGeom prst="rect">
            <a:avLst/>
          </a:prstGeom>
        </p:spPr>
        <p:txBody>
          <a:bodyPr lIns="0" tIns="900000" rIns="0" bIns="0" anchor="t" anchorCtr="0"/>
          <a:lstStyle>
            <a:lvl1pPr marL="0" indent="0" algn="ctr">
              <a:buNone/>
              <a:defRPr sz="2000">
                <a:solidFill>
                  <a:schemeClr val="bg2">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a:p>
            <a:endParaRPr lang="lv-LV"/>
          </a:p>
        </p:txBody>
      </p:sp>
      <p:sp>
        <p:nvSpPr>
          <p:cNvPr id="6" name="Attēla vietturis 2">
            <a:extLst>
              <a:ext uri="{FF2B5EF4-FFF2-40B4-BE49-F238E27FC236}">
                <a16:creationId xmlns:a16="http://schemas.microsoft.com/office/drawing/2014/main" id="{FA032B04-767F-84AA-6FD6-410300CA5EE7}"/>
              </a:ext>
            </a:extLst>
          </p:cNvPr>
          <p:cNvSpPr>
            <a:spLocks noGrp="1"/>
          </p:cNvSpPr>
          <p:nvPr>
            <p:ph type="pic" idx="12"/>
          </p:nvPr>
        </p:nvSpPr>
        <p:spPr>
          <a:xfrm>
            <a:off x="4679999" y="540000"/>
            <a:ext cx="3240000" cy="2880000"/>
          </a:xfrm>
          <a:prstGeom prst="rect">
            <a:avLst/>
          </a:prstGeom>
        </p:spPr>
        <p:txBody>
          <a:bodyPr lIns="0" tIns="540000" rIns="0" bIns="0" anchor="t" anchorCtr="0"/>
          <a:lstStyle>
            <a:lvl1pPr marL="0" indent="0" algn="ctr">
              <a:buNone/>
              <a:defRPr sz="2000">
                <a:solidFill>
                  <a:schemeClr val="bg2">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a:p>
            <a:endParaRPr lang="lv-LV"/>
          </a:p>
        </p:txBody>
      </p:sp>
      <p:sp>
        <p:nvSpPr>
          <p:cNvPr id="8" name="Attēla vietturis 2">
            <a:extLst>
              <a:ext uri="{FF2B5EF4-FFF2-40B4-BE49-F238E27FC236}">
                <a16:creationId xmlns:a16="http://schemas.microsoft.com/office/drawing/2014/main" id="{C82AEADC-0219-6A67-8E8D-405184495F16}"/>
              </a:ext>
            </a:extLst>
          </p:cNvPr>
          <p:cNvSpPr>
            <a:spLocks noGrp="1"/>
          </p:cNvSpPr>
          <p:nvPr>
            <p:ph type="pic" idx="13"/>
          </p:nvPr>
        </p:nvSpPr>
        <p:spPr>
          <a:xfrm>
            <a:off x="8027999" y="540000"/>
            <a:ext cx="3636259" cy="2160000"/>
          </a:xfrm>
          <a:prstGeom prst="rect">
            <a:avLst/>
          </a:prstGeom>
        </p:spPr>
        <p:txBody>
          <a:bodyPr lIns="0" tIns="180000" rIns="0" bIns="0" anchor="t" anchorCtr="0"/>
          <a:lstStyle>
            <a:lvl1pPr marL="0" indent="0" algn="ctr">
              <a:buNone/>
              <a:defRPr sz="2000">
                <a:solidFill>
                  <a:schemeClr val="bg2">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a:p>
            <a:endParaRPr lang="lv-LV"/>
          </a:p>
        </p:txBody>
      </p:sp>
      <p:sp>
        <p:nvSpPr>
          <p:cNvPr id="4" name="Attēla vietturis 5">
            <a:extLst>
              <a:ext uri="{FF2B5EF4-FFF2-40B4-BE49-F238E27FC236}">
                <a16:creationId xmlns:a16="http://schemas.microsoft.com/office/drawing/2014/main" id="{2328707C-4C71-64D9-A165-98DBFBC1811A}"/>
              </a:ext>
            </a:extLst>
          </p:cNvPr>
          <p:cNvSpPr>
            <a:spLocks noGrp="1"/>
          </p:cNvSpPr>
          <p:nvPr>
            <p:ph type="pic" sz="quarter" idx="15"/>
          </p:nvPr>
        </p:nvSpPr>
        <p:spPr>
          <a:xfrm>
            <a:off x="540000" y="5943600"/>
            <a:ext cx="2151063" cy="633413"/>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lvl1pPr>
              <a:defRPr sz="1600">
                <a:noFill/>
                <a:latin typeface="Arial" panose="020B0604020202020204" pitchFamily="34" charset="0"/>
                <a:cs typeface="Arial" panose="020B0604020202020204" pitchFamily="34" charset="0"/>
              </a:defRPr>
            </a:lvl1pPr>
          </a:lstStyle>
          <a:p>
            <a:endParaRPr lang="lv-LV"/>
          </a:p>
        </p:txBody>
      </p:sp>
      <p:sp>
        <p:nvSpPr>
          <p:cNvPr id="11" name="Attēla vietturis 11">
            <a:extLst>
              <a:ext uri="{FF2B5EF4-FFF2-40B4-BE49-F238E27FC236}">
                <a16:creationId xmlns:a16="http://schemas.microsoft.com/office/drawing/2014/main" id="{4416BB54-8E26-0D41-C509-2FB065E4CF2C}"/>
              </a:ext>
            </a:extLst>
          </p:cNvPr>
          <p:cNvSpPr>
            <a:spLocks noGrp="1"/>
          </p:cNvSpPr>
          <p:nvPr>
            <p:ph type="pic" sz="quarter" idx="16"/>
          </p:nvPr>
        </p:nvSpPr>
        <p:spPr>
          <a:xfrm>
            <a:off x="4866768" y="3852000"/>
            <a:ext cx="268735" cy="27000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a:lstStyle>
            <a:lvl1pPr>
              <a:defRPr>
                <a:noFill/>
              </a:defRPr>
            </a:lvl1pPr>
          </a:lstStyle>
          <a:p>
            <a:endParaRPr lang="lv-LV"/>
          </a:p>
        </p:txBody>
      </p:sp>
    </p:spTree>
    <p:extLst>
      <p:ext uri="{BB962C8B-B14F-4D97-AF65-F5344CB8AC3E}">
        <p14:creationId xmlns:p14="http://schemas.microsoft.com/office/powerpoint/2010/main" val="23440258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4 Inf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Teksta vietturis 19">
            <a:extLst>
              <a:ext uri="{FF2B5EF4-FFF2-40B4-BE49-F238E27FC236}">
                <a16:creationId xmlns:a16="http://schemas.microsoft.com/office/drawing/2014/main" id="{04D31EA5-48EB-3ECA-C349-57F718127DD2}"/>
              </a:ext>
            </a:extLst>
          </p:cNvPr>
          <p:cNvSpPr>
            <a:spLocks noGrp="1"/>
          </p:cNvSpPr>
          <p:nvPr>
            <p:ph type="body" sz="quarter" idx="14" hasCustomPrompt="1"/>
          </p:nvPr>
        </p:nvSpPr>
        <p:spPr>
          <a:xfrm>
            <a:off x="6957061" y="4045725"/>
            <a:ext cx="4787264" cy="1631175"/>
          </a:xfrm>
          <a:prstGeom prst="rect">
            <a:avLst/>
          </a:prstGeom>
          <a:noFill/>
        </p:spPr>
        <p:txBody>
          <a:bodyPr lIns="0" tIns="0" rIns="0" bIns="0"/>
          <a:lstStyle>
            <a:lvl1pPr marL="0" indent="0">
              <a:buNone/>
              <a:defRPr sz="1800">
                <a:solidFill>
                  <a:schemeClr val="bg1"/>
                </a:solidFill>
                <a:latin typeface="Arial" panose="020B0604020202020204" pitchFamily="34" charset="0"/>
                <a:cs typeface="Arial" panose="020B0604020202020204" pitchFamily="34" charset="0"/>
              </a:defRPr>
            </a:lvl1pPr>
          </a:lstStyle>
          <a:p>
            <a:r>
              <a:rPr lang="lv-LV" sz="1800">
                <a:solidFill>
                  <a:schemeClr val="bg1"/>
                </a:solidFill>
              </a:rPr>
              <a:t>Lorem </a:t>
            </a:r>
            <a:r>
              <a:rPr lang="lv-LV" sz="1800" err="1">
                <a:solidFill>
                  <a:schemeClr val="bg1"/>
                </a:solidFill>
              </a:rPr>
              <a:t>ipsum</a:t>
            </a:r>
            <a:r>
              <a:rPr lang="lv-LV" sz="1800">
                <a:solidFill>
                  <a:schemeClr val="bg1"/>
                </a:solidFill>
              </a:rPr>
              <a:t> </a:t>
            </a:r>
            <a:r>
              <a:rPr lang="lv-LV" sz="1800" err="1">
                <a:solidFill>
                  <a:schemeClr val="bg1"/>
                </a:solidFill>
              </a:rPr>
              <a:t>dolor</a:t>
            </a:r>
            <a:r>
              <a:rPr lang="lv-LV" sz="1800">
                <a:solidFill>
                  <a:schemeClr val="bg1"/>
                </a:solidFill>
              </a:rPr>
              <a:t> sit </a:t>
            </a:r>
            <a:r>
              <a:rPr lang="lv-LV" sz="1800" err="1">
                <a:solidFill>
                  <a:schemeClr val="bg1"/>
                </a:solidFill>
              </a:rPr>
              <a:t>amet</a:t>
            </a:r>
            <a:r>
              <a:rPr lang="lv-LV" sz="1800">
                <a:solidFill>
                  <a:schemeClr val="bg1"/>
                </a:solidFill>
              </a:rPr>
              <a:t>, </a:t>
            </a:r>
            <a:r>
              <a:rPr lang="lv-LV" sz="1800" err="1">
                <a:solidFill>
                  <a:schemeClr val="bg1"/>
                </a:solidFill>
              </a:rPr>
              <a:t>consectetur</a:t>
            </a:r>
            <a:r>
              <a:rPr lang="lv-LV" sz="1800">
                <a:solidFill>
                  <a:schemeClr val="bg1"/>
                </a:solidFill>
              </a:rPr>
              <a:t> </a:t>
            </a:r>
            <a:r>
              <a:rPr lang="lv-LV" sz="1800" err="1">
                <a:solidFill>
                  <a:schemeClr val="bg1"/>
                </a:solidFill>
              </a:rPr>
              <a:t>adipiscing</a:t>
            </a:r>
            <a:r>
              <a:rPr lang="lv-LV" sz="1800">
                <a:solidFill>
                  <a:schemeClr val="bg1"/>
                </a:solidFill>
              </a:rPr>
              <a:t> </a:t>
            </a:r>
            <a:r>
              <a:rPr lang="lv-LV" sz="1800" err="1">
                <a:solidFill>
                  <a:schemeClr val="bg1"/>
                </a:solidFill>
              </a:rPr>
              <a:t>elit</a:t>
            </a:r>
            <a:r>
              <a:rPr lang="lv-LV" sz="1800">
                <a:solidFill>
                  <a:schemeClr val="bg1"/>
                </a:solidFill>
              </a:rPr>
              <a:t>. </a:t>
            </a:r>
            <a:r>
              <a:rPr lang="lv-LV" sz="1800" err="1">
                <a:solidFill>
                  <a:schemeClr val="bg1"/>
                </a:solidFill>
              </a:rPr>
              <a:t>Fusce</a:t>
            </a:r>
            <a:r>
              <a:rPr lang="lv-LV" sz="1800">
                <a:solidFill>
                  <a:schemeClr val="bg1"/>
                </a:solidFill>
              </a:rPr>
              <a:t> </a:t>
            </a:r>
            <a:r>
              <a:rPr lang="lv-LV" sz="1800" err="1">
                <a:solidFill>
                  <a:schemeClr val="bg1"/>
                </a:solidFill>
              </a:rPr>
              <a:t>nisi</a:t>
            </a:r>
            <a:r>
              <a:rPr lang="lv-LV" sz="1800">
                <a:solidFill>
                  <a:schemeClr val="bg1"/>
                </a:solidFill>
              </a:rPr>
              <a:t> urna </a:t>
            </a:r>
            <a:r>
              <a:rPr lang="lv-LV" sz="1800" err="1">
                <a:solidFill>
                  <a:schemeClr val="bg1"/>
                </a:solidFill>
              </a:rPr>
              <a:t>accumsan</a:t>
            </a:r>
            <a:r>
              <a:rPr lang="lv-LV" sz="1800">
                <a:solidFill>
                  <a:schemeClr val="bg1"/>
                </a:solidFill>
              </a:rPr>
              <a:t> </a:t>
            </a:r>
            <a:r>
              <a:rPr lang="lv-LV" sz="1800" err="1">
                <a:solidFill>
                  <a:schemeClr val="bg1"/>
                </a:solidFill>
              </a:rPr>
              <a:t>id</a:t>
            </a:r>
            <a:r>
              <a:rPr lang="lv-LV" sz="1800">
                <a:solidFill>
                  <a:schemeClr val="bg1"/>
                </a:solidFill>
              </a:rPr>
              <a:t> </a:t>
            </a:r>
            <a:r>
              <a:rPr lang="lv-LV" sz="1800" err="1">
                <a:solidFill>
                  <a:schemeClr val="bg1"/>
                </a:solidFill>
              </a:rPr>
              <a:t>fringilla</a:t>
            </a:r>
            <a:r>
              <a:rPr lang="lv-LV" sz="1800">
                <a:solidFill>
                  <a:schemeClr val="bg1"/>
                </a:solidFill>
              </a:rPr>
              <a:t> </a:t>
            </a:r>
            <a:r>
              <a:rPr lang="lv-LV" sz="1800" err="1">
                <a:solidFill>
                  <a:schemeClr val="bg1"/>
                </a:solidFill>
              </a:rPr>
              <a:t>eget</a:t>
            </a:r>
            <a:r>
              <a:rPr lang="lv-LV" sz="1800">
                <a:solidFill>
                  <a:schemeClr val="bg1"/>
                </a:solidFill>
              </a:rPr>
              <a:t>, </a:t>
            </a:r>
            <a:r>
              <a:rPr lang="lv-LV" sz="1800" err="1">
                <a:solidFill>
                  <a:schemeClr val="bg1"/>
                </a:solidFill>
              </a:rPr>
              <a:t>feugiat</a:t>
            </a:r>
            <a:r>
              <a:rPr lang="lv-LV" sz="1800">
                <a:solidFill>
                  <a:schemeClr val="bg1"/>
                </a:solidFill>
              </a:rPr>
              <a:t> </a:t>
            </a:r>
            <a:r>
              <a:rPr lang="lv-LV" sz="1800" err="1">
                <a:solidFill>
                  <a:schemeClr val="bg1"/>
                </a:solidFill>
              </a:rPr>
              <a:t>at</a:t>
            </a:r>
            <a:r>
              <a:rPr lang="lv-LV" sz="1800">
                <a:solidFill>
                  <a:schemeClr val="bg1"/>
                </a:solidFill>
              </a:rPr>
              <a:t> </a:t>
            </a:r>
            <a:r>
              <a:rPr lang="lv-LV" sz="1800" err="1">
                <a:solidFill>
                  <a:schemeClr val="bg1"/>
                </a:solidFill>
              </a:rPr>
              <a:t>elit</a:t>
            </a:r>
            <a:r>
              <a:rPr lang="lv-LV" sz="1800">
                <a:solidFill>
                  <a:schemeClr val="bg1"/>
                </a:solidFill>
              </a:rPr>
              <a:t>.</a:t>
            </a:r>
          </a:p>
        </p:txBody>
      </p:sp>
      <p:sp>
        <p:nvSpPr>
          <p:cNvPr id="2" name="Virsraksts 1">
            <a:extLst>
              <a:ext uri="{FF2B5EF4-FFF2-40B4-BE49-F238E27FC236}">
                <a16:creationId xmlns:a16="http://schemas.microsoft.com/office/drawing/2014/main" id="{FDF59D69-BA75-F5B9-2FC0-7EE09ED6FE0D}"/>
              </a:ext>
            </a:extLst>
          </p:cNvPr>
          <p:cNvSpPr>
            <a:spLocks noGrp="1"/>
          </p:cNvSpPr>
          <p:nvPr>
            <p:ph type="ctrTitle" hasCustomPrompt="1"/>
          </p:nvPr>
        </p:nvSpPr>
        <p:spPr>
          <a:xfrm>
            <a:off x="539998" y="4045725"/>
            <a:ext cx="4336801" cy="1631175"/>
          </a:xfrm>
          <a:prstGeom prst="rect">
            <a:avLst/>
          </a:prstGeom>
        </p:spPr>
        <p:txBody>
          <a:bodyPr lIns="0" tIns="0" rIns="0" bIns="0" anchor="t" anchorCtr="0"/>
          <a:lstStyle>
            <a:lvl1pPr algn="l">
              <a:defRPr sz="1900" b="0" i="0" cap="none" baseline="0">
                <a:solidFill>
                  <a:schemeClr val="bg2">
                    <a:lumMod val="25000"/>
                  </a:schemeClr>
                </a:solidFill>
                <a:latin typeface="Arial" panose="020B0604020202020204" pitchFamily="34" charset="0"/>
                <a:cs typeface="Arial" panose="020B0604020202020204" pitchFamily="34" charset="0"/>
              </a:defRPr>
            </a:lvl1pPr>
          </a:lstStyle>
          <a:p>
            <a:r>
              <a:rPr lang="lv-LV"/>
              <a:t>Lorem </a:t>
            </a:r>
            <a:r>
              <a:rPr lang="lv-LV" err="1"/>
              <a:t>ipsum</a:t>
            </a:r>
            <a:r>
              <a:rPr lang="lv-LV"/>
              <a:t> </a:t>
            </a:r>
            <a:r>
              <a:rPr lang="lv-LV" err="1"/>
              <a:t>dolor</a:t>
            </a:r>
            <a:r>
              <a:rPr lang="lv-LV"/>
              <a:t> sit </a:t>
            </a:r>
            <a:r>
              <a:rPr lang="lv-LV" err="1"/>
              <a:t>amet</a:t>
            </a:r>
            <a:r>
              <a:rPr lang="lv-LV"/>
              <a:t>, </a:t>
            </a:r>
            <a:r>
              <a:rPr lang="lv-LV" err="1"/>
              <a:t>consectetur</a:t>
            </a:r>
            <a:r>
              <a:rPr lang="lv-LV"/>
              <a:t> </a:t>
            </a:r>
            <a:r>
              <a:rPr lang="lv-LV" err="1"/>
              <a:t>adipiscing</a:t>
            </a:r>
            <a:r>
              <a:rPr lang="lv-LV"/>
              <a:t> </a:t>
            </a:r>
            <a:r>
              <a:rPr lang="lv-LV" err="1"/>
              <a:t>elit</a:t>
            </a:r>
            <a:r>
              <a:rPr lang="lv-LV"/>
              <a:t>, </a:t>
            </a:r>
            <a:r>
              <a:rPr lang="lv-LV" err="1"/>
              <a:t>fusce</a:t>
            </a:r>
            <a:r>
              <a:rPr lang="lv-LV"/>
              <a:t> </a:t>
            </a:r>
            <a:r>
              <a:rPr lang="lv-LV" err="1"/>
              <a:t>nisi</a:t>
            </a:r>
            <a:r>
              <a:rPr lang="lv-LV"/>
              <a:t> urna </a:t>
            </a:r>
            <a:r>
              <a:rPr lang="lv-LV" err="1"/>
              <a:t>accumsan</a:t>
            </a:r>
            <a:r>
              <a:rPr lang="lv-LV"/>
              <a:t> </a:t>
            </a:r>
            <a:r>
              <a:rPr lang="lv-LV" err="1"/>
              <a:t>id</a:t>
            </a:r>
            <a:r>
              <a:rPr lang="lv-LV"/>
              <a:t> </a:t>
            </a:r>
            <a:r>
              <a:rPr lang="lv-LV" err="1"/>
              <a:t>fringilla</a:t>
            </a:r>
            <a:r>
              <a:rPr lang="lv-LV"/>
              <a:t> </a:t>
            </a:r>
            <a:r>
              <a:rPr lang="lv-LV" err="1"/>
              <a:t>eget</a:t>
            </a:r>
            <a:r>
              <a:rPr lang="lv-LV"/>
              <a:t>, </a:t>
            </a:r>
            <a:r>
              <a:rPr lang="lv-LV" err="1"/>
              <a:t>feugiat</a:t>
            </a:r>
            <a:r>
              <a:rPr lang="lv-LV"/>
              <a:t> </a:t>
            </a:r>
            <a:r>
              <a:rPr lang="lv-LV" err="1"/>
              <a:t>at</a:t>
            </a:r>
            <a:r>
              <a:rPr lang="lv-LV"/>
              <a:t> </a:t>
            </a:r>
            <a:r>
              <a:rPr lang="lv-LV" err="1"/>
              <a:t>elit</a:t>
            </a:r>
            <a:r>
              <a:rPr lang="lv-LV"/>
              <a:t>.</a:t>
            </a:r>
          </a:p>
        </p:txBody>
      </p:sp>
      <p:sp>
        <p:nvSpPr>
          <p:cNvPr id="3" name="Apakšvirsraksts 2">
            <a:extLst>
              <a:ext uri="{FF2B5EF4-FFF2-40B4-BE49-F238E27FC236}">
                <a16:creationId xmlns:a16="http://schemas.microsoft.com/office/drawing/2014/main" id="{78964A4C-D9C6-4AF5-CD10-F1E7C262DB1A}"/>
              </a:ext>
            </a:extLst>
          </p:cNvPr>
          <p:cNvSpPr>
            <a:spLocks noGrp="1"/>
          </p:cNvSpPr>
          <p:nvPr>
            <p:ph type="subTitle" idx="1" hasCustomPrompt="1"/>
          </p:nvPr>
        </p:nvSpPr>
        <p:spPr>
          <a:xfrm>
            <a:off x="540000" y="719999"/>
            <a:ext cx="3600000" cy="2192883"/>
          </a:xfrm>
          <a:prstGeom prst="rect">
            <a:avLst/>
          </a:prstGeom>
        </p:spPr>
        <p:txBody>
          <a:bodyPr lIns="0" tIns="0" rIns="0" bIns="0"/>
          <a:lstStyle>
            <a:lvl1pPr marL="0" indent="0" algn="l">
              <a:spcBef>
                <a:spcPts val="0"/>
              </a:spcBef>
              <a:buNone/>
              <a:defRPr sz="2400" b="1" i="0" cap="all" baseline="0">
                <a:solidFill>
                  <a:srgbClr val="98002E"/>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err="1"/>
              <a:t>Fusce</a:t>
            </a:r>
            <a:r>
              <a:rPr lang="lv-LV"/>
              <a:t> </a:t>
            </a:r>
            <a:r>
              <a:rPr lang="lv-LV" err="1"/>
              <a:t>nisi</a:t>
            </a:r>
            <a:r>
              <a:rPr lang="lv-LV"/>
              <a:t> urna, </a:t>
            </a:r>
            <a:r>
              <a:rPr lang="lv-LV" err="1"/>
              <a:t>accumsan</a:t>
            </a:r>
            <a:r>
              <a:rPr lang="lv-LV"/>
              <a:t> </a:t>
            </a:r>
            <a:r>
              <a:rPr lang="lv-LV" err="1"/>
              <a:t>id</a:t>
            </a:r>
            <a:r>
              <a:rPr lang="lv-LV"/>
              <a:t> </a:t>
            </a:r>
            <a:r>
              <a:rPr lang="lv-LV" err="1"/>
              <a:t>fringilla</a:t>
            </a:r>
            <a:r>
              <a:rPr lang="lv-LV"/>
              <a:t> </a:t>
            </a:r>
            <a:r>
              <a:rPr lang="lv-LV" err="1"/>
              <a:t>eget</a:t>
            </a:r>
            <a:r>
              <a:rPr lang="lv-LV"/>
              <a:t>, </a:t>
            </a:r>
            <a:r>
              <a:rPr lang="lv-LV" err="1"/>
              <a:t>feugiat</a:t>
            </a:r>
            <a:r>
              <a:rPr lang="lv-LV"/>
              <a:t> </a:t>
            </a:r>
            <a:r>
              <a:rPr lang="lv-LV" err="1"/>
              <a:t>at</a:t>
            </a:r>
            <a:r>
              <a:rPr lang="lv-LV"/>
              <a:t> </a:t>
            </a:r>
            <a:r>
              <a:rPr lang="lv-LV" err="1"/>
              <a:t>elit</a:t>
            </a:r>
            <a:r>
              <a:rPr lang="lv-LV"/>
              <a:t>. </a:t>
            </a:r>
          </a:p>
        </p:txBody>
      </p:sp>
      <p:pic>
        <p:nvPicPr>
          <p:cNvPr id="7" name="Picture 3">
            <a:extLst>
              <a:ext uri="{FF2B5EF4-FFF2-40B4-BE49-F238E27FC236}">
                <a16:creationId xmlns:a16="http://schemas.microsoft.com/office/drawing/2014/main" id="{4DD97671-9818-C26E-12A1-1A449F68E03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40000" y="5940000"/>
            <a:ext cx="2052001" cy="648000"/>
          </a:xfrm>
          <a:prstGeom prst="rect">
            <a:avLst/>
          </a:prstGeom>
        </p:spPr>
      </p:pic>
      <p:sp>
        <p:nvSpPr>
          <p:cNvPr id="8" name="Attēla vietturis 2">
            <a:extLst>
              <a:ext uri="{FF2B5EF4-FFF2-40B4-BE49-F238E27FC236}">
                <a16:creationId xmlns:a16="http://schemas.microsoft.com/office/drawing/2014/main" id="{C82AEADC-0219-6A67-8E8D-405184495F16}"/>
              </a:ext>
            </a:extLst>
          </p:cNvPr>
          <p:cNvSpPr>
            <a:spLocks noGrp="1"/>
          </p:cNvSpPr>
          <p:nvPr>
            <p:ph type="pic" idx="13"/>
          </p:nvPr>
        </p:nvSpPr>
        <p:spPr>
          <a:xfrm>
            <a:off x="6067426" y="0"/>
            <a:ext cx="6124574" cy="3412331"/>
          </a:xfrm>
          <a:prstGeom prst="rect">
            <a:avLst/>
          </a:prstGeom>
        </p:spPr>
        <p:txBody>
          <a:bodyPr lIns="0" tIns="900000" rIns="0" bIns="0" anchor="t" anchorCtr="0"/>
          <a:lstStyle>
            <a:lvl1pPr marL="0" indent="0" algn="ctr">
              <a:buNone/>
              <a:defRPr sz="2000">
                <a:solidFill>
                  <a:schemeClr val="bg2">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a:p>
            <a:endParaRPr lang="lv-LV"/>
          </a:p>
        </p:txBody>
      </p:sp>
      <p:sp>
        <p:nvSpPr>
          <p:cNvPr id="4" name="Attēla vietturis 5">
            <a:extLst>
              <a:ext uri="{FF2B5EF4-FFF2-40B4-BE49-F238E27FC236}">
                <a16:creationId xmlns:a16="http://schemas.microsoft.com/office/drawing/2014/main" id="{2328707C-4C71-64D9-A165-98DBFBC1811A}"/>
              </a:ext>
            </a:extLst>
          </p:cNvPr>
          <p:cNvSpPr>
            <a:spLocks noGrp="1"/>
          </p:cNvSpPr>
          <p:nvPr>
            <p:ph type="pic" sz="quarter" idx="15"/>
          </p:nvPr>
        </p:nvSpPr>
        <p:spPr>
          <a:xfrm>
            <a:off x="540000" y="5943600"/>
            <a:ext cx="2151063" cy="633413"/>
          </a:xfrm>
          <a:prstGeom prst="rect">
            <a:avLst/>
          </a:prstGeom>
          <a:blipFill>
            <a:blip r:embed="rId4" cstate="screen">
              <a:extLst>
                <a:ext uri="{28A0092B-C50C-407E-A947-70E740481C1C}">
                  <a14:useLocalDpi xmlns:a14="http://schemas.microsoft.com/office/drawing/2010/main"/>
                </a:ext>
              </a:extLst>
            </a:blip>
            <a:stretch>
              <a:fillRect/>
            </a:stretch>
          </a:blipFill>
        </p:spPr>
        <p:txBody>
          <a:bodyPr/>
          <a:lstStyle>
            <a:lvl1pPr>
              <a:defRPr sz="1600">
                <a:noFill/>
                <a:latin typeface="Arial" panose="020B0604020202020204" pitchFamily="34" charset="0"/>
                <a:cs typeface="Arial" panose="020B0604020202020204" pitchFamily="34" charset="0"/>
              </a:defRPr>
            </a:lvl1pPr>
          </a:lstStyle>
          <a:p>
            <a:endParaRPr lang="lv-LV"/>
          </a:p>
        </p:txBody>
      </p:sp>
      <p:sp>
        <p:nvSpPr>
          <p:cNvPr id="11" name="Attēla vietturis 11">
            <a:extLst>
              <a:ext uri="{FF2B5EF4-FFF2-40B4-BE49-F238E27FC236}">
                <a16:creationId xmlns:a16="http://schemas.microsoft.com/office/drawing/2014/main" id="{4416BB54-8E26-0D41-C509-2FB065E4CF2C}"/>
              </a:ext>
            </a:extLst>
          </p:cNvPr>
          <p:cNvSpPr>
            <a:spLocks noGrp="1"/>
          </p:cNvSpPr>
          <p:nvPr>
            <p:ph type="pic" sz="quarter" idx="16"/>
          </p:nvPr>
        </p:nvSpPr>
        <p:spPr>
          <a:xfrm>
            <a:off x="6531829" y="3937725"/>
            <a:ext cx="268735" cy="270000"/>
          </a:xfrm>
          <a:prstGeom prst="rect">
            <a:avLst/>
          </a:prstGeom>
          <a:blipFill>
            <a:blip r:embed="rId5" cstate="screen">
              <a:extLst>
                <a:ext uri="{28A0092B-C50C-407E-A947-70E740481C1C}">
                  <a14:useLocalDpi xmlns:a14="http://schemas.microsoft.com/office/drawing/2010/main"/>
                </a:ext>
              </a:extLst>
            </a:blip>
            <a:stretch>
              <a:fillRect/>
            </a:stretch>
          </a:blipFill>
        </p:spPr>
        <p:txBody>
          <a:bodyPr/>
          <a:lstStyle>
            <a:lvl1pPr>
              <a:defRPr>
                <a:noFill/>
              </a:defRPr>
            </a:lvl1pPr>
          </a:lstStyle>
          <a:p>
            <a:endParaRPr lang="lv-LV"/>
          </a:p>
        </p:txBody>
      </p:sp>
    </p:spTree>
    <p:extLst>
      <p:ext uri="{BB962C8B-B14F-4D97-AF65-F5344CB8AC3E}">
        <p14:creationId xmlns:p14="http://schemas.microsoft.com/office/powerpoint/2010/main" val="30319306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4.3 Info">
    <p:bg>
      <p:bgPr>
        <a:solidFill>
          <a:schemeClr val="bg1"/>
        </a:solidFill>
        <a:effectLst/>
      </p:bgPr>
    </p:bg>
    <p:spTree>
      <p:nvGrpSpPr>
        <p:cNvPr id="1" name=""/>
        <p:cNvGrpSpPr/>
        <p:nvPr/>
      </p:nvGrpSpPr>
      <p:grpSpPr>
        <a:xfrm>
          <a:off x="0" y="0"/>
          <a:ext cx="0" cy="0"/>
          <a:chOff x="0" y="0"/>
          <a:chExt cx="0" cy="0"/>
        </a:xfrm>
      </p:grpSpPr>
      <p:sp>
        <p:nvSpPr>
          <p:cNvPr id="27" name="Taisnstūris 26">
            <a:extLst>
              <a:ext uri="{FF2B5EF4-FFF2-40B4-BE49-F238E27FC236}">
                <a16:creationId xmlns:a16="http://schemas.microsoft.com/office/drawing/2014/main" id="{3B0A0E04-E27B-CE17-E19E-BBB0F0AC5C24}"/>
              </a:ext>
            </a:extLst>
          </p:cNvPr>
          <p:cNvSpPr/>
          <p:nvPr userDrawn="1"/>
        </p:nvSpPr>
        <p:spPr>
          <a:xfrm>
            <a:off x="4679999" y="3527998"/>
            <a:ext cx="3240000" cy="2790002"/>
          </a:xfrm>
          <a:prstGeom prst="rect">
            <a:avLst/>
          </a:prstGeom>
          <a:solidFill>
            <a:srgbClr val="9800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0" name="Teksta vietturis 19">
            <a:extLst>
              <a:ext uri="{FF2B5EF4-FFF2-40B4-BE49-F238E27FC236}">
                <a16:creationId xmlns:a16="http://schemas.microsoft.com/office/drawing/2014/main" id="{04D31EA5-48EB-3ECA-C349-57F718127DD2}"/>
              </a:ext>
            </a:extLst>
          </p:cNvPr>
          <p:cNvSpPr>
            <a:spLocks noGrp="1"/>
          </p:cNvSpPr>
          <p:nvPr>
            <p:ph type="body" sz="quarter" idx="14" hasCustomPrompt="1"/>
          </p:nvPr>
        </p:nvSpPr>
        <p:spPr>
          <a:xfrm>
            <a:off x="5292000" y="3960000"/>
            <a:ext cx="2340000" cy="2160000"/>
          </a:xfrm>
          <a:prstGeom prst="rect">
            <a:avLst/>
          </a:prstGeom>
          <a:noFill/>
        </p:spPr>
        <p:txBody>
          <a:bodyPr lIns="0" tIns="0" rIns="0" bIns="0"/>
          <a:lstStyle>
            <a:lvl1pPr marL="0" indent="0">
              <a:buNone/>
              <a:defRPr sz="1800">
                <a:solidFill>
                  <a:schemeClr val="bg1"/>
                </a:solidFill>
                <a:latin typeface="Arial" panose="020B0604020202020204" pitchFamily="34" charset="0"/>
                <a:cs typeface="Arial" panose="020B0604020202020204" pitchFamily="34" charset="0"/>
              </a:defRPr>
            </a:lvl1pPr>
          </a:lstStyle>
          <a:p>
            <a:r>
              <a:rPr lang="lv-LV" sz="1800">
                <a:solidFill>
                  <a:schemeClr val="bg1"/>
                </a:solidFill>
              </a:rPr>
              <a:t>Lorem </a:t>
            </a:r>
            <a:r>
              <a:rPr lang="lv-LV" sz="1800" err="1">
                <a:solidFill>
                  <a:schemeClr val="bg1"/>
                </a:solidFill>
              </a:rPr>
              <a:t>ipsum</a:t>
            </a:r>
            <a:r>
              <a:rPr lang="lv-LV" sz="1800">
                <a:solidFill>
                  <a:schemeClr val="bg1"/>
                </a:solidFill>
              </a:rPr>
              <a:t> </a:t>
            </a:r>
            <a:r>
              <a:rPr lang="lv-LV" sz="1800" err="1">
                <a:solidFill>
                  <a:schemeClr val="bg1"/>
                </a:solidFill>
              </a:rPr>
              <a:t>dolor</a:t>
            </a:r>
            <a:r>
              <a:rPr lang="lv-LV" sz="1800">
                <a:solidFill>
                  <a:schemeClr val="bg1"/>
                </a:solidFill>
              </a:rPr>
              <a:t> sit </a:t>
            </a:r>
            <a:r>
              <a:rPr lang="lv-LV" sz="1800" err="1">
                <a:solidFill>
                  <a:schemeClr val="bg1"/>
                </a:solidFill>
              </a:rPr>
              <a:t>amet</a:t>
            </a:r>
            <a:r>
              <a:rPr lang="lv-LV" sz="1800">
                <a:solidFill>
                  <a:schemeClr val="bg1"/>
                </a:solidFill>
              </a:rPr>
              <a:t>, </a:t>
            </a:r>
            <a:r>
              <a:rPr lang="lv-LV" sz="1800" err="1">
                <a:solidFill>
                  <a:schemeClr val="bg1"/>
                </a:solidFill>
              </a:rPr>
              <a:t>consectetur</a:t>
            </a:r>
            <a:r>
              <a:rPr lang="lv-LV" sz="1800">
                <a:solidFill>
                  <a:schemeClr val="bg1"/>
                </a:solidFill>
              </a:rPr>
              <a:t> </a:t>
            </a:r>
            <a:r>
              <a:rPr lang="lv-LV" sz="1800" err="1">
                <a:solidFill>
                  <a:schemeClr val="bg1"/>
                </a:solidFill>
              </a:rPr>
              <a:t>adipiscing</a:t>
            </a:r>
            <a:r>
              <a:rPr lang="lv-LV" sz="1800">
                <a:solidFill>
                  <a:schemeClr val="bg1"/>
                </a:solidFill>
              </a:rPr>
              <a:t> </a:t>
            </a:r>
            <a:r>
              <a:rPr lang="lv-LV" sz="1800" err="1">
                <a:solidFill>
                  <a:schemeClr val="bg1"/>
                </a:solidFill>
              </a:rPr>
              <a:t>elit</a:t>
            </a:r>
            <a:r>
              <a:rPr lang="lv-LV" sz="1800">
                <a:solidFill>
                  <a:schemeClr val="bg1"/>
                </a:solidFill>
              </a:rPr>
              <a:t>. </a:t>
            </a:r>
            <a:r>
              <a:rPr lang="lv-LV" sz="1800" err="1">
                <a:solidFill>
                  <a:schemeClr val="bg1"/>
                </a:solidFill>
              </a:rPr>
              <a:t>Fusce</a:t>
            </a:r>
            <a:r>
              <a:rPr lang="lv-LV" sz="1800">
                <a:solidFill>
                  <a:schemeClr val="bg1"/>
                </a:solidFill>
              </a:rPr>
              <a:t> </a:t>
            </a:r>
            <a:r>
              <a:rPr lang="lv-LV" sz="1800" err="1">
                <a:solidFill>
                  <a:schemeClr val="bg1"/>
                </a:solidFill>
              </a:rPr>
              <a:t>nisi</a:t>
            </a:r>
            <a:r>
              <a:rPr lang="lv-LV" sz="1800">
                <a:solidFill>
                  <a:schemeClr val="bg1"/>
                </a:solidFill>
              </a:rPr>
              <a:t> urna </a:t>
            </a:r>
            <a:r>
              <a:rPr lang="lv-LV" sz="1800" err="1">
                <a:solidFill>
                  <a:schemeClr val="bg1"/>
                </a:solidFill>
              </a:rPr>
              <a:t>accumsan</a:t>
            </a:r>
            <a:r>
              <a:rPr lang="lv-LV" sz="1800">
                <a:solidFill>
                  <a:schemeClr val="bg1"/>
                </a:solidFill>
              </a:rPr>
              <a:t> </a:t>
            </a:r>
            <a:r>
              <a:rPr lang="lv-LV" sz="1800" err="1">
                <a:solidFill>
                  <a:schemeClr val="bg1"/>
                </a:solidFill>
              </a:rPr>
              <a:t>id</a:t>
            </a:r>
            <a:r>
              <a:rPr lang="lv-LV" sz="1800">
                <a:solidFill>
                  <a:schemeClr val="bg1"/>
                </a:solidFill>
              </a:rPr>
              <a:t> </a:t>
            </a:r>
            <a:r>
              <a:rPr lang="lv-LV" sz="1800" err="1">
                <a:solidFill>
                  <a:schemeClr val="bg1"/>
                </a:solidFill>
              </a:rPr>
              <a:t>fringilla</a:t>
            </a:r>
            <a:r>
              <a:rPr lang="lv-LV" sz="1800">
                <a:solidFill>
                  <a:schemeClr val="bg1"/>
                </a:solidFill>
              </a:rPr>
              <a:t> </a:t>
            </a:r>
            <a:r>
              <a:rPr lang="lv-LV" sz="1800" err="1">
                <a:solidFill>
                  <a:schemeClr val="bg1"/>
                </a:solidFill>
              </a:rPr>
              <a:t>eget</a:t>
            </a:r>
            <a:r>
              <a:rPr lang="lv-LV" sz="1800">
                <a:solidFill>
                  <a:schemeClr val="bg1"/>
                </a:solidFill>
              </a:rPr>
              <a:t>, </a:t>
            </a:r>
            <a:r>
              <a:rPr lang="lv-LV" sz="1800" err="1">
                <a:solidFill>
                  <a:schemeClr val="bg1"/>
                </a:solidFill>
              </a:rPr>
              <a:t>feugiat</a:t>
            </a:r>
            <a:r>
              <a:rPr lang="lv-LV" sz="1800">
                <a:solidFill>
                  <a:schemeClr val="bg1"/>
                </a:solidFill>
              </a:rPr>
              <a:t> </a:t>
            </a:r>
            <a:r>
              <a:rPr lang="lv-LV" sz="1800" err="1">
                <a:solidFill>
                  <a:schemeClr val="bg1"/>
                </a:solidFill>
              </a:rPr>
              <a:t>at</a:t>
            </a:r>
            <a:r>
              <a:rPr lang="lv-LV" sz="1800">
                <a:solidFill>
                  <a:schemeClr val="bg1"/>
                </a:solidFill>
              </a:rPr>
              <a:t> </a:t>
            </a:r>
            <a:r>
              <a:rPr lang="lv-LV" sz="1800" err="1">
                <a:solidFill>
                  <a:schemeClr val="bg1"/>
                </a:solidFill>
              </a:rPr>
              <a:t>elit</a:t>
            </a:r>
            <a:r>
              <a:rPr lang="lv-LV" sz="1800">
                <a:solidFill>
                  <a:schemeClr val="bg1"/>
                </a:solidFill>
              </a:rPr>
              <a:t>.</a:t>
            </a:r>
          </a:p>
        </p:txBody>
      </p:sp>
      <p:sp>
        <p:nvSpPr>
          <p:cNvPr id="2" name="Virsraksts 1">
            <a:extLst>
              <a:ext uri="{FF2B5EF4-FFF2-40B4-BE49-F238E27FC236}">
                <a16:creationId xmlns:a16="http://schemas.microsoft.com/office/drawing/2014/main" id="{FDF59D69-BA75-F5B9-2FC0-7EE09ED6FE0D}"/>
              </a:ext>
            </a:extLst>
          </p:cNvPr>
          <p:cNvSpPr>
            <a:spLocks noGrp="1"/>
          </p:cNvSpPr>
          <p:nvPr>
            <p:ph type="ctrTitle" hasCustomPrompt="1"/>
          </p:nvPr>
        </p:nvSpPr>
        <p:spPr>
          <a:xfrm>
            <a:off x="539999" y="3240000"/>
            <a:ext cx="3600000" cy="2344916"/>
          </a:xfrm>
          <a:prstGeom prst="rect">
            <a:avLst/>
          </a:prstGeom>
        </p:spPr>
        <p:txBody>
          <a:bodyPr lIns="0" tIns="0" rIns="0" bIns="0" anchor="t" anchorCtr="0"/>
          <a:lstStyle>
            <a:lvl1pPr algn="l">
              <a:defRPr sz="1900" b="0" i="0" cap="none" baseline="0">
                <a:solidFill>
                  <a:schemeClr val="bg2">
                    <a:lumMod val="25000"/>
                  </a:schemeClr>
                </a:solidFill>
                <a:latin typeface="Arial" panose="020B0604020202020204" pitchFamily="34" charset="0"/>
                <a:cs typeface="Arial" panose="020B0604020202020204" pitchFamily="34" charset="0"/>
              </a:defRPr>
            </a:lvl1pPr>
          </a:lstStyle>
          <a:p>
            <a:r>
              <a:rPr lang="lv-LV"/>
              <a:t>Lorem </a:t>
            </a:r>
            <a:r>
              <a:rPr lang="lv-LV" err="1"/>
              <a:t>ipsum</a:t>
            </a:r>
            <a:r>
              <a:rPr lang="lv-LV"/>
              <a:t> </a:t>
            </a:r>
            <a:r>
              <a:rPr lang="lv-LV" err="1"/>
              <a:t>dolor</a:t>
            </a:r>
            <a:r>
              <a:rPr lang="lv-LV"/>
              <a:t> sit </a:t>
            </a:r>
            <a:r>
              <a:rPr lang="lv-LV" err="1"/>
              <a:t>amet</a:t>
            </a:r>
            <a:r>
              <a:rPr lang="lv-LV"/>
              <a:t>, </a:t>
            </a:r>
            <a:r>
              <a:rPr lang="lv-LV" err="1"/>
              <a:t>consectetur</a:t>
            </a:r>
            <a:r>
              <a:rPr lang="lv-LV"/>
              <a:t> </a:t>
            </a:r>
            <a:r>
              <a:rPr lang="lv-LV" err="1"/>
              <a:t>adipiscing</a:t>
            </a:r>
            <a:r>
              <a:rPr lang="lv-LV"/>
              <a:t> </a:t>
            </a:r>
            <a:r>
              <a:rPr lang="lv-LV" err="1"/>
              <a:t>elit</a:t>
            </a:r>
            <a:r>
              <a:rPr lang="lv-LV"/>
              <a:t>, </a:t>
            </a:r>
            <a:r>
              <a:rPr lang="lv-LV" err="1"/>
              <a:t>fusce</a:t>
            </a:r>
            <a:r>
              <a:rPr lang="lv-LV"/>
              <a:t> </a:t>
            </a:r>
            <a:r>
              <a:rPr lang="lv-LV" err="1"/>
              <a:t>nisi</a:t>
            </a:r>
            <a:r>
              <a:rPr lang="lv-LV"/>
              <a:t> urna </a:t>
            </a:r>
            <a:r>
              <a:rPr lang="lv-LV" err="1"/>
              <a:t>accumsan</a:t>
            </a:r>
            <a:r>
              <a:rPr lang="lv-LV"/>
              <a:t> </a:t>
            </a:r>
            <a:r>
              <a:rPr lang="lv-LV" err="1"/>
              <a:t>id</a:t>
            </a:r>
            <a:r>
              <a:rPr lang="lv-LV"/>
              <a:t> </a:t>
            </a:r>
            <a:r>
              <a:rPr lang="lv-LV" err="1"/>
              <a:t>fringilla</a:t>
            </a:r>
            <a:r>
              <a:rPr lang="lv-LV"/>
              <a:t> </a:t>
            </a:r>
            <a:r>
              <a:rPr lang="lv-LV" err="1"/>
              <a:t>eget</a:t>
            </a:r>
            <a:r>
              <a:rPr lang="lv-LV"/>
              <a:t>, </a:t>
            </a:r>
            <a:r>
              <a:rPr lang="lv-LV" err="1"/>
              <a:t>feugiat</a:t>
            </a:r>
            <a:r>
              <a:rPr lang="lv-LV"/>
              <a:t> </a:t>
            </a:r>
            <a:r>
              <a:rPr lang="lv-LV" err="1"/>
              <a:t>at</a:t>
            </a:r>
            <a:r>
              <a:rPr lang="lv-LV"/>
              <a:t> </a:t>
            </a:r>
            <a:r>
              <a:rPr lang="lv-LV" err="1"/>
              <a:t>elit</a:t>
            </a:r>
            <a:r>
              <a:rPr lang="lv-LV"/>
              <a:t>.</a:t>
            </a:r>
          </a:p>
        </p:txBody>
      </p:sp>
      <p:sp>
        <p:nvSpPr>
          <p:cNvPr id="3" name="Apakšvirsraksts 2">
            <a:extLst>
              <a:ext uri="{FF2B5EF4-FFF2-40B4-BE49-F238E27FC236}">
                <a16:creationId xmlns:a16="http://schemas.microsoft.com/office/drawing/2014/main" id="{78964A4C-D9C6-4AF5-CD10-F1E7C262DB1A}"/>
              </a:ext>
            </a:extLst>
          </p:cNvPr>
          <p:cNvSpPr>
            <a:spLocks noGrp="1"/>
          </p:cNvSpPr>
          <p:nvPr>
            <p:ph type="subTitle" idx="1" hasCustomPrompt="1"/>
          </p:nvPr>
        </p:nvSpPr>
        <p:spPr>
          <a:xfrm>
            <a:off x="540000" y="719999"/>
            <a:ext cx="3600000" cy="2192883"/>
          </a:xfrm>
          <a:prstGeom prst="rect">
            <a:avLst/>
          </a:prstGeom>
        </p:spPr>
        <p:txBody>
          <a:bodyPr lIns="0" tIns="0" rIns="0" bIns="0"/>
          <a:lstStyle>
            <a:lvl1pPr marL="0" indent="0" algn="l">
              <a:spcBef>
                <a:spcPts val="0"/>
              </a:spcBef>
              <a:buNone/>
              <a:defRPr sz="2400" b="1" i="0" baseline="0">
                <a:solidFill>
                  <a:srgbClr val="98002E"/>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a:t>Lorem </a:t>
            </a:r>
            <a:r>
              <a:rPr lang="lv-LV" err="1"/>
              <a:t>ipsum</a:t>
            </a:r>
            <a:r>
              <a:rPr lang="lv-LV"/>
              <a:t> </a:t>
            </a:r>
            <a:r>
              <a:rPr lang="lv-LV" err="1"/>
              <a:t>dolor</a:t>
            </a:r>
            <a:r>
              <a:rPr lang="lv-LV"/>
              <a:t> sit </a:t>
            </a:r>
            <a:r>
              <a:rPr lang="lv-LV" err="1"/>
              <a:t>amet</a:t>
            </a:r>
            <a:r>
              <a:rPr lang="lv-LV"/>
              <a:t> </a:t>
            </a:r>
            <a:r>
              <a:rPr lang="lv-LV" err="1"/>
              <a:t>consectetur</a:t>
            </a:r>
            <a:r>
              <a:rPr lang="lv-LV"/>
              <a:t> </a:t>
            </a:r>
            <a:r>
              <a:rPr lang="lv-LV" err="1"/>
              <a:t>adipiscing</a:t>
            </a:r>
            <a:r>
              <a:rPr lang="lv-LV"/>
              <a:t> </a:t>
            </a:r>
            <a:r>
              <a:rPr lang="lv-LV" err="1"/>
              <a:t>elit</a:t>
            </a:r>
            <a:r>
              <a:rPr lang="lv-LV"/>
              <a:t>. </a:t>
            </a:r>
            <a:r>
              <a:rPr lang="lv-LV" err="1"/>
              <a:t>Fusce</a:t>
            </a:r>
            <a:r>
              <a:rPr lang="lv-LV"/>
              <a:t> </a:t>
            </a:r>
            <a:r>
              <a:rPr lang="lv-LV" err="1"/>
              <a:t>nisi</a:t>
            </a:r>
            <a:r>
              <a:rPr lang="lv-LV"/>
              <a:t> urna, </a:t>
            </a:r>
            <a:r>
              <a:rPr lang="lv-LV" err="1"/>
              <a:t>accumsan</a:t>
            </a:r>
            <a:r>
              <a:rPr lang="lv-LV"/>
              <a:t> </a:t>
            </a:r>
            <a:r>
              <a:rPr lang="lv-LV" err="1"/>
              <a:t>id</a:t>
            </a:r>
            <a:r>
              <a:rPr lang="lv-LV"/>
              <a:t> </a:t>
            </a:r>
            <a:r>
              <a:rPr lang="lv-LV" err="1"/>
              <a:t>fringilla</a:t>
            </a:r>
            <a:r>
              <a:rPr lang="lv-LV"/>
              <a:t> </a:t>
            </a:r>
            <a:r>
              <a:rPr lang="lv-LV" err="1"/>
              <a:t>eget</a:t>
            </a:r>
            <a:r>
              <a:rPr lang="lv-LV"/>
              <a:t>, </a:t>
            </a:r>
            <a:r>
              <a:rPr lang="lv-LV" err="1"/>
              <a:t>feugiat</a:t>
            </a:r>
            <a:r>
              <a:rPr lang="lv-LV"/>
              <a:t> </a:t>
            </a:r>
            <a:r>
              <a:rPr lang="lv-LV" err="1"/>
              <a:t>at</a:t>
            </a:r>
            <a:r>
              <a:rPr lang="lv-LV"/>
              <a:t> </a:t>
            </a:r>
            <a:r>
              <a:rPr lang="lv-LV" err="1"/>
              <a:t>elit</a:t>
            </a:r>
            <a:r>
              <a:rPr lang="lv-LV"/>
              <a:t>. </a:t>
            </a:r>
          </a:p>
        </p:txBody>
      </p:sp>
      <p:pic>
        <p:nvPicPr>
          <p:cNvPr id="7" name="Picture 3">
            <a:extLst>
              <a:ext uri="{FF2B5EF4-FFF2-40B4-BE49-F238E27FC236}">
                <a16:creationId xmlns:a16="http://schemas.microsoft.com/office/drawing/2014/main" id="{4DD97671-9818-C26E-12A1-1A449F68E03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94940" y="6210000"/>
            <a:ext cx="2052001" cy="648000"/>
          </a:xfrm>
          <a:prstGeom prst="rect">
            <a:avLst/>
          </a:prstGeom>
        </p:spPr>
      </p:pic>
      <p:sp>
        <p:nvSpPr>
          <p:cNvPr id="9" name="Attēla vietturis 2">
            <a:extLst>
              <a:ext uri="{FF2B5EF4-FFF2-40B4-BE49-F238E27FC236}">
                <a16:creationId xmlns:a16="http://schemas.microsoft.com/office/drawing/2014/main" id="{D5C74131-4D95-FB30-2A41-D09FF515BD60}"/>
              </a:ext>
            </a:extLst>
          </p:cNvPr>
          <p:cNvSpPr>
            <a:spLocks noGrp="1"/>
          </p:cNvSpPr>
          <p:nvPr>
            <p:ph type="pic" idx="10"/>
          </p:nvPr>
        </p:nvSpPr>
        <p:spPr>
          <a:xfrm>
            <a:off x="8027999" y="2808000"/>
            <a:ext cx="3636259" cy="3510000"/>
          </a:xfrm>
          <a:prstGeom prst="rect">
            <a:avLst/>
          </a:prstGeom>
        </p:spPr>
        <p:txBody>
          <a:bodyPr lIns="0" tIns="900000" rIns="0" bIns="0" anchor="t" anchorCtr="0"/>
          <a:lstStyle>
            <a:lvl1pPr marL="0" indent="0" algn="ctr">
              <a:buNone/>
              <a:defRPr sz="2000">
                <a:solidFill>
                  <a:schemeClr val="bg2">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a:p>
            <a:endParaRPr lang="lv-LV"/>
          </a:p>
        </p:txBody>
      </p:sp>
      <p:sp>
        <p:nvSpPr>
          <p:cNvPr id="6" name="Attēla vietturis 2">
            <a:extLst>
              <a:ext uri="{FF2B5EF4-FFF2-40B4-BE49-F238E27FC236}">
                <a16:creationId xmlns:a16="http://schemas.microsoft.com/office/drawing/2014/main" id="{FA032B04-767F-84AA-6FD6-410300CA5EE7}"/>
              </a:ext>
            </a:extLst>
          </p:cNvPr>
          <p:cNvSpPr>
            <a:spLocks noGrp="1"/>
          </p:cNvSpPr>
          <p:nvPr>
            <p:ph type="pic" idx="12"/>
          </p:nvPr>
        </p:nvSpPr>
        <p:spPr>
          <a:xfrm>
            <a:off x="4679999" y="540000"/>
            <a:ext cx="3240000" cy="2880000"/>
          </a:xfrm>
          <a:prstGeom prst="rect">
            <a:avLst/>
          </a:prstGeom>
        </p:spPr>
        <p:txBody>
          <a:bodyPr lIns="0" tIns="540000" rIns="0" bIns="0" anchor="t" anchorCtr="0"/>
          <a:lstStyle>
            <a:lvl1pPr marL="0" indent="0" algn="ctr">
              <a:buNone/>
              <a:defRPr sz="2000">
                <a:solidFill>
                  <a:schemeClr val="bg2">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a:p>
            <a:endParaRPr lang="lv-LV"/>
          </a:p>
        </p:txBody>
      </p:sp>
      <p:sp>
        <p:nvSpPr>
          <p:cNvPr id="8" name="Attēla vietturis 2">
            <a:extLst>
              <a:ext uri="{FF2B5EF4-FFF2-40B4-BE49-F238E27FC236}">
                <a16:creationId xmlns:a16="http://schemas.microsoft.com/office/drawing/2014/main" id="{C82AEADC-0219-6A67-8E8D-405184495F16}"/>
              </a:ext>
            </a:extLst>
          </p:cNvPr>
          <p:cNvSpPr>
            <a:spLocks noGrp="1"/>
          </p:cNvSpPr>
          <p:nvPr>
            <p:ph type="pic" idx="13"/>
          </p:nvPr>
        </p:nvSpPr>
        <p:spPr>
          <a:xfrm>
            <a:off x="8027999" y="540000"/>
            <a:ext cx="3636259" cy="2160000"/>
          </a:xfrm>
          <a:prstGeom prst="rect">
            <a:avLst/>
          </a:prstGeom>
        </p:spPr>
        <p:txBody>
          <a:bodyPr lIns="0" tIns="180000" rIns="0" bIns="0" anchor="t" anchorCtr="0"/>
          <a:lstStyle>
            <a:lvl1pPr marL="0" indent="0" algn="ctr">
              <a:buNone/>
              <a:defRPr sz="2000">
                <a:solidFill>
                  <a:schemeClr val="bg2">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a:p>
            <a:endParaRPr lang="lv-LV"/>
          </a:p>
        </p:txBody>
      </p:sp>
      <p:pic>
        <p:nvPicPr>
          <p:cNvPr id="26" name="Grafika 25">
            <a:extLst>
              <a:ext uri="{FF2B5EF4-FFF2-40B4-BE49-F238E27FC236}">
                <a16:creationId xmlns:a16="http://schemas.microsoft.com/office/drawing/2014/main" id="{69C6D908-A0CB-626A-D60D-A1BD84161E1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860000" y="3852000"/>
            <a:ext cx="282272" cy="270000"/>
          </a:xfrm>
          <a:prstGeom prst="rect">
            <a:avLst/>
          </a:prstGeom>
        </p:spPr>
      </p:pic>
      <p:pic>
        <p:nvPicPr>
          <p:cNvPr id="5" name="Grafika 4">
            <a:extLst>
              <a:ext uri="{FF2B5EF4-FFF2-40B4-BE49-F238E27FC236}">
                <a16:creationId xmlns:a16="http://schemas.microsoft.com/office/drawing/2014/main" id="{C0BEB796-10B8-B5E6-F84F-835C2C1A20A4}"/>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40000" y="5940000"/>
            <a:ext cx="2140941" cy="648000"/>
          </a:xfrm>
          <a:prstGeom prst="rect">
            <a:avLst/>
          </a:prstGeom>
        </p:spPr>
      </p:pic>
    </p:spTree>
    <p:extLst>
      <p:ext uri="{BB962C8B-B14F-4D97-AF65-F5344CB8AC3E}">
        <p14:creationId xmlns:p14="http://schemas.microsoft.com/office/powerpoint/2010/main" val="37019327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4.1 Info">
    <p:bg>
      <p:bgPr>
        <a:solidFill>
          <a:schemeClr val="bg1"/>
        </a:solidFill>
        <a:effectLst/>
      </p:bgPr>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FDF59D69-BA75-F5B9-2FC0-7EE09ED6FE0D}"/>
              </a:ext>
            </a:extLst>
          </p:cNvPr>
          <p:cNvSpPr>
            <a:spLocks noGrp="1"/>
          </p:cNvSpPr>
          <p:nvPr>
            <p:ph type="ctrTitle" hasCustomPrompt="1"/>
          </p:nvPr>
        </p:nvSpPr>
        <p:spPr>
          <a:xfrm>
            <a:off x="539999" y="2880000"/>
            <a:ext cx="4680000" cy="2344916"/>
          </a:xfrm>
          <a:prstGeom prst="rect">
            <a:avLst/>
          </a:prstGeom>
        </p:spPr>
        <p:txBody>
          <a:bodyPr lIns="0" tIns="0" rIns="0" bIns="0" anchor="t" anchorCtr="0"/>
          <a:lstStyle>
            <a:lvl1pPr algn="l">
              <a:defRPr sz="1900" b="0" i="0" cap="none" baseline="0">
                <a:solidFill>
                  <a:schemeClr val="bg2">
                    <a:lumMod val="25000"/>
                  </a:schemeClr>
                </a:solidFill>
                <a:latin typeface="Arial" panose="020B0604020202020204" pitchFamily="34" charset="0"/>
                <a:cs typeface="Arial" panose="020B0604020202020204" pitchFamily="34" charset="0"/>
              </a:defRPr>
            </a:lvl1pPr>
          </a:lstStyle>
          <a:p>
            <a:r>
              <a:rPr lang="lv-LV"/>
              <a:t>Lorem </a:t>
            </a:r>
            <a:r>
              <a:rPr lang="lv-LV" err="1"/>
              <a:t>ipsum</a:t>
            </a:r>
            <a:r>
              <a:rPr lang="lv-LV"/>
              <a:t> </a:t>
            </a:r>
            <a:r>
              <a:rPr lang="lv-LV" err="1"/>
              <a:t>dolor</a:t>
            </a:r>
            <a:r>
              <a:rPr lang="lv-LV"/>
              <a:t> sit </a:t>
            </a:r>
            <a:r>
              <a:rPr lang="lv-LV" err="1"/>
              <a:t>amet</a:t>
            </a:r>
            <a:r>
              <a:rPr lang="lv-LV"/>
              <a:t>, </a:t>
            </a:r>
            <a:r>
              <a:rPr lang="lv-LV" err="1"/>
              <a:t>consectetur</a:t>
            </a:r>
            <a:r>
              <a:rPr lang="lv-LV"/>
              <a:t> </a:t>
            </a:r>
            <a:r>
              <a:rPr lang="lv-LV" err="1"/>
              <a:t>adipiscing</a:t>
            </a:r>
            <a:r>
              <a:rPr lang="lv-LV"/>
              <a:t> </a:t>
            </a:r>
            <a:r>
              <a:rPr lang="lv-LV" err="1"/>
              <a:t>elit</a:t>
            </a:r>
            <a:r>
              <a:rPr lang="lv-LV"/>
              <a:t>, </a:t>
            </a:r>
            <a:r>
              <a:rPr lang="lv-LV" err="1"/>
              <a:t>fusce</a:t>
            </a:r>
            <a:r>
              <a:rPr lang="lv-LV"/>
              <a:t> </a:t>
            </a:r>
            <a:r>
              <a:rPr lang="lv-LV" err="1"/>
              <a:t>nisi</a:t>
            </a:r>
            <a:r>
              <a:rPr lang="lv-LV"/>
              <a:t> urna </a:t>
            </a:r>
            <a:r>
              <a:rPr lang="lv-LV" err="1"/>
              <a:t>accumsan</a:t>
            </a:r>
            <a:r>
              <a:rPr lang="lv-LV"/>
              <a:t> </a:t>
            </a:r>
            <a:r>
              <a:rPr lang="lv-LV" err="1"/>
              <a:t>id</a:t>
            </a:r>
            <a:r>
              <a:rPr lang="lv-LV"/>
              <a:t> </a:t>
            </a:r>
            <a:r>
              <a:rPr lang="lv-LV" err="1"/>
              <a:t>fringilla</a:t>
            </a:r>
            <a:r>
              <a:rPr lang="lv-LV"/>
              <a:t> </a:t>
            </a:r>
            <a:r>
              <a:rPr lang="lv-LV" err="1"/>
              <a:t>eget</a:t>
            </a:r>
            <a:r>
              <a:rPr lang="lv-LV"/>
              <a:t>, </a:t>
            </a:r>
            <a:r>
              <a:rPr lang="lv-LV" err="1"/>
              <a:t>feugiat</a:t>
            </a:r>
            <a:r>
              <a:rPr lang="lv-LV"/>
              <a:t> </a:t>
            </a:r>
            <a:r>
              <a:rPr lang="lv-LV" err="1"/>
              <a:t>at</a:t>
            </a:r>
            <a:r>
              <a:rPr lang="lv-LV"/>
              <a:t> </a:t>
            </a:r>
            <a:r>
              <a:rPr lang="lv-LV" err="1"/>
              <a:t>elit</a:t>
            </a:r>
            <a:r>
              <a:rPr lang="lv-LV"/>
              <a:t>.</a:t>
            </a:r>
          </a:p>
        </p:txBody>
      </p:sp>
      <p:sp>
        <p:nvSpPr>
          <p:cNvPr id="3" name="Apakšvirsraksts 2">
            <a:extLst>
              <a:ext uri="{FF2B5EF4-FFF2-40B4-BE49-F238E27FC236}">
                <a16:creationId xmlns:a16="http://schemas.microsoft.com/office/drawing/2014/main" id="{78964A4C-D9C6-4AF5-CD10-F1E7C262DB1A}"/>
              </a:ext>
            </a:extLst>
          </p:cNvPr>
          <p:cNvSpPr>
            <a:spLocks noGrp="1"/>
          </p:cNvSpPr>
          <p:nvPr>
            <p:ph type="subTitle" idx="1" hasCustomPrompt="1"/>
          </p:nvPr>
        </p:nvSpPr>
        <p:spPr>
          <a:xfrm>
            <a:off x="540000" y="720000"/>
            <a:ext cx="4680000" cy="1774632"/>
          </a:xfrm>
          <a:prstGeom prst="rect">
            <a:avLst/>
          </a:prstGeom>
        </p:spPr>
        <p:txBody>
          <a:bodyPr lIns="0" tIns="0" rIns="0" bIns="0"/>
          <a:lstStyle>
            <a:lvl1pPr marL="0" indent="0" algn="l">
              <a:spcBef>
                <a:spcPts val="0"/>
              </a:spcBef>
              <a:buNone/>
              <a:defRPr sz="2400" b="1" i="0" baseline="0">
                <a:solidFill>
                  <a:srgbClr val="98002E"/>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a:t>Lorem </a:t>
            </a:r>
            <a:r>
              <a:rPr lang="lv-LV" err="1"/>
              <a:t>ipsum</a:t>
            </a:r>
            <a:r>
              <a:rPr lang="lv-LV"/>
              <a:t> </a:t>
            </a:r>
            <a:r>
              <a:rPr lang="lv-LV" err="1"/>
              <a:t>dolor</a:t>
            </a:r>
            <a:r>
              <a:rPr lang="lv-LV"/>
              <a:t> sit </a:t>
            </a:r>
            <a:r>
              <a:rPr lang="lv-LV" err="1"/>
              <a:t>amet</a:t>
            </a:r>
            <a:r>
              <a:rPr lang="lv-LV"/>
              <a:t> </a:t>
            </a:r>
            <a:r>
              <a:rPr lang="lv-LV" err="1"/>
              <a:t>consectetur</a:t>
            </a:r>
            <a:r>
              <a:rPr lang="lv-LV"/>
              <a:t> </a:t>
            </a:r>
            <a:r>
              <a:rPr lang="lv-LV" err="1"/>
              <a:t>adipiscing</a:t>
            </a:r>
            <a:r>
              <a:rPr lang="lv-LV"/>
              <a:t> </a:t>
            </a:r>
            <a:r>
              <a:rPr lang="lv-LV" err="1"/>
              <a:t>elit</a:t>
            </a:r>
            <a:r>
              <a:rPr lang="lv-LV"/>
              <a:t>. </a:t>
            </a:r>
            <a:r>
              <a:rPr lang="lv-LV" err="1"/>
              <a:t>Fusce</a:t>
            </a:r>
            <a:r>
              <a:rPr lang="lv-LV"/>
              <a:t> </a:t>
            </a:r>
            <a:r>
              <a:rPr lang="lv-LV" err="1"/>
              <a:t>nisi</a:t>
            </a:r>
            <a:r>
              <a:rPr lang="lv-LV"/>
              <a:t> urna, </a:t>
            </a:r>
            <a:r>
              <a:rPr lang="lv-LV" err="1"/>
              <a:t>accumsan</a:t>
            </a:r>
            <a:r>
              <a:rPr lang="lv-LV"/>
              <a:t> </a:t>
            </a:r>
            <a:r>
              <a:rPr lang="lv-LV" err="1"/>
              <a:t>id</a:t>
            </a:r>
            <a:r>
              <a:rPr lang="lv-LV"/>
              <a:t> </a:t>
            </a:r>
            <a:r>
              <a:rPr lang="lv-LV" err="1"/>
              <a:t>fringilla</a:t>
            </a:r>
            <a:r>
              <a:rPr lang="lv-LV"/>
              <a:t> </a:t>
            </a:r>
            <a:r>
              <a:rPr lang="lv-LV" err="1"/>
              <a:t>eget</a:t>
            </a:r>
            <a:r>
              <a:rPr lang="lv-LV"/>
              <a:t>, </a:t>
            </a:r>
            <a:r>
              <a:rPr lang="lv-LV" err="1"/>
              <a:t>feugiat</a:t>
            </a:r>
            <a:r>
              <a:rPr lang="lv-LV"/>
              <a:t> </a:t>
            </a:r>
            <a:r>
              <a:rPr lang="lv-LV" err="1"/>
              <a:t>at</a:t>
            </a:r>
            <a:r>
              <a:rPr lang="lv-LV"/>
              <a:t> </a:t>
            </a:r>
            <a:r>
              <a:rPr lang="lv-LV" err="1"/>
              <a:t>elit</a:t>
            </a:r>
            <a:r>
              <a:rPr lang="lv-LV"/>
              <a:t>. </a:t>
            </a:r>
          </a:p>
        </p:txBody>
      </p:sp>
      <p:pic>
        <p:nvPicPr>
          <p:cNvPr id="7" name="Picture 3">
            <a:extLst>
              <a:ext uri="{FF2B5EF4-FFF2-40B4-BE49-F238E27FC236}">
                <a16:creationId xmlns:a16="http://schemas.microsoft.com/office/drawing/2014/main" id="{4DD97671-9818-C26E-12A1-1A449F68E03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00" y="5940000"/>
            <a:ext cx="2052001" cy="648000"/>
          </a:xfrm>
          <a:prstGeom prst="rect">
            <a:avLst/>
          </a:prstGeom>
        </p:spPr>
      </p:pic>
      <p:sp>
        <p:nvSpPr>
          <p:cNvPr id="9" name="Attēla vietturis 2">
            <a:extLst>
              <a:ext uri="{FF2B5EF4-FFF2-40B4-BE49-F238E27FC236}">
                <a16:creationId xmlns:a16="http://schemas.microsoft.com/office/drawing/2014/main" id="{D5C74131-4D95-FB30-2A41-D09FF515BD60}"/>
              </a:ext>
            </a:extLst>
          </p:cNvPr>
          <p:cNvSpPr>
            <a:spLocks noGrp="1"/>
          </p:cNvSpPr>
          <p:nvPr>
            <p:ph type="pic" idx="10"/>
          </p:nvPr>
        </p:nvSpPr>
        <p:spPr>
          <a:xfrm>
            <a:off x="5760000" y="540000"/>
            <a:ext cx="5904258" cy="5778000"/>
          </a:xfrm>
          <a:prstGeom prst="rect">
            <a:avLst/>
          </a:prstGeom>
        </p:spPr>
        <p:txBody>
          <a:bodyPr lIns="720000" tIns="1620000" rIns="720000" bIns="0" anchor="t" anchorCtr="0"/>
          <a:lstStyle>
            <a:lvl1pPr marL="0" indent="0" algn="ctr">
              <a:buNone/>
              <a:defRPr sz="3200">
                <a:solidFill>
                  <a:schemeClr val="bg2">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a:p>
            <a:endParaRPr lang="lv-LV"/>
          </a:p>
        </p:txBody>
      </p:sp>
      <p:pic>
        <p:nvPicPr>
          <p:cNvPr id="5" name="Grafika 4">
            <a:extLst>
              <a:ext uri="{FF2B5EF4-FFF2-40B4-BE49-F238E27FC236}">
                <a16:creationId xmlns:a16="http://schemas.microsoft.com/office/drawing/2014/main" id="{BD894460-BCFF-D86F-C001-0F0AAE4807B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40000" y="5940000"/>
            <a:ext cx="2140941" cy="648000"/>
          </a:xfrm>
          <a:prstGeom prst="rect">
            <a:avLst/>
          </a:prstGeom>
        </p:spPr>
      </p:pic>
    </p:spTree>
    <p:extLst>
      <p:ext uri="{BB962C8B-B14F-4D97-AF65-F5344CB8AC3E}">
        <p14:creationId xmlns:p14="http://schemas.microsoft.com/office/powerpoint/2010/main" val="14188642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4.2 Info">
    <p:bg>
      <p:bgPr>
        <a:solidFill>
          <a:schemeClr val="bg1"/>
        </a:solidFill>
        <a:effectLst/>
      </p:bgPr>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FDF59D69-BA75-F5B9-2FC0-7EE09ED6FE0D}"/>
              </a:ext>
            </a:extLst>
          </p:cNvPr>
          <p:cNvSpPr>
            <a:spLocks noGrp="1"/>
          </p:cNvSpPr>
          <p:nvPr>
            <p:ph type="ctrTitle" hasCustomPrompt="1"/>
          </p:nvPr>
        </p:nvSpPr>
        <p:spPr>
          <a:xfrm>
            <a:off x="539999" y="3240000"/>
            <a:ext cx="3600000" cy="2344916"/>
          </a:xfrm>
          <a:prstGeom prst="rect">
            <a:avLst/>
          </a:prstGeom>
        </p:spPr>
        <p:txBody>
          <a:bodyPr lIns="0" tIns="0" rIns="0" bIns="0" anchor="t" anchorCtr="0"/>
          <a:lstStyle>
            <a:lvl1pPr algn="l">
              <a:defRPr sz="1900" b="0" i="0" cap="none" baseline="0">
                <a:solidFill>
                  <a:schemeClr val="bg2">
                    <a:lumMod val="25000"/>
                  </a:schemeClr>
                </a:solidFill>
                <a:latin typeface="Arial" panose="020B0604020202020204" pitchFamily="34" charset="0"/>
                <a:cs typeface="Arial" panose="020B0604020202020204" pitchFamily="34" charset="0"/>
              </a:defRPr>
            </a:lvl1pPr>
          </a:lstStyle>
          <a:p>
            <a:r>
              <a:rPr lang="lv-LV"/>
              <a:t>Lorem </a:t>
            </a:r>
            <a:r>
              <a:rPr lang="lv-LV" err="1"/>
              <a:t>ipsum</a:t>
            </a:r>
            <a:r>
              <a:rPr lang="lv-LV"/>
              <a:t> </a:t>
            </a:r>
            <a:r>
              <a:rPr lang="lv-LV" err="1"/>
              <a:t>dolor</a:t>
            </a:r>
            <a:r>
              <a:rPr lang="lv-LV"/>
              <a:t> sit </a:t>
            </a:r>
            <a:r>
              <a:rPr lang="lv-LV" err="1"/>
              <a:t>amet</a:t>
            </a:r>
            <a:r>
              <a:rPr lang="lv-LV"/>
              <a:t>, </a:t>
            </a:r>
            <a:r>
              <a:rPr lang="lv-LV" err="1"/>
              <a:t>consectetur</a:t>
            </a:r>
            <a:r>
              <a:rPr lang="lv-LV"/>
              <a:t> </a:t>
            </a:r>
            <a:r>
              <a:rPr lang="lv-LV" err="1"/>
              <a:t>adipiscing</a:t>
            </a:r>
            <a:r>
              <a:rPr lang="lv-LV"/>
              <a:t> </a:t>
            </a:r>
            <a:r>
              <a:rPr lang="lv-LV" err="1"/>
              <a:t>elit</a:t>
            </a:r>
            <a:r>
              <a:rPr lang="lv-LV"/>
              <a:t>, </a:t>
            </a:r>
            <a:r>
              <a:rPr lang="lv-LV" err="1"/>
              <a:t>fusce</a:t>
            </a:r>
            <a:r>
              <a:rPr lang="lv-LV"/>
              <a:t> </a:t>
            </a:r>
            <a:r>
              <a:rPr lang="lv-LV" err="1"/>
              <a:t>nisi</a:t>
            </a:r>
            <a:r>
              <a:rPr lang="lv-LV"/>
              <a:t> urna </a:t>
            </a:r>
            <a:r>
              <a:rPr lang="lv-LV" err="1"/>
              <a:t>accumsan</a:t>
            </a:r>
            <a:r>
              <a:rPr lang="lv-LV"/>
              <a:t> </a:t>
            </a:r>
            <a:r>
              <a:rPr lang="lv-LV" err="1"/>
              <a:t>id</a:t>
            </a:r>
            <a:r>
              <a:rPr lang="lv-LV"/>
              <a:t> </a:t>
            </a:r>
            <a:r>
              <a:rPr lang="lv-LV" err="1"/>
              <a:t>fringilla</a:t>
            </a:r>
            <a:r>
              <a:rPr lang="lv-LV"/>
              <a:t> </a:t>
            </a:r>
            <a:r>
              <a:rPr lang="lv-LV" err="1"/>
              <a:t>eget</a:t>
            </a:r>
            <a:r>
              <a:rPr lang="lv-LV"/>
              <a:t>, </a:t>
            </a:r>
            <a:r>
              <a:rPr lang="lv-LV" err="1"/>
              <a:t>feugiat</a:t>
            </a:r>
            <a:r>
              <a:rPr lang="lv-LV"/>
              <a:t> </a:t>
            </a:r>
            <a:r>
              <a:rPr lang="lv-LV" err="1"/>
              <a:t>at</a:t>
            </a:r>
            <a:r>
              <a:rPr lang="lv-LV"/>
              <a:t> </a:t>
            </a:r>
            <a:r>
              <a:rPr lang="lv-LV" err="1"/>
              <a:t>elit</a:t>
            </a:r>
            <a:r>
              <a:rPr lang="lv-LV"/>
              <a:t>.</a:t>
            </a:r>
          </a:p>
        </p:txBody>
      </p:sp>
      <p:sp>
        <p:nvSpPr>
          <p:cNvPr id="3" name="Apakšvirsraksts 2">
            <a:extLst>
              <a:ext uri="{FF2B5EF4-FFF2-40B4-BE49-F238E27FC236}">
                <a16:creationId xmlns:a16="http://schemas.microsoft.com/office/drawing/2014/main" id="{78964A4C-D9C6-4AF5-CD10-F1E7C262DB1A}"/>
              </a:ext>
            </a:extLst>
          </p:cNvPr>
          <p:cNvSpPr>
            <a:spLocks noGrp="1"/>
          </p:cNvSpPr>
          <p:nvPr>
            <p:ph type="subTitle" idx="1" hasCustomPrompt="1"/>
          </p:nvPr>
        </p:nvSpPr>
        <p:spPr>
          <a:xfrm>
            <a:off x="540000" y="719999"/>
            <a:ext cx="3600000" cy="2192883"/>
          </a:xfrm>
          <a:prstGeom prst="rect">
            <a:avLst/>
          </a:prstGeom>
        </p:spPr>
        <p:txBody>
          <a:bodyPr lIns="0" tIns="0" rIns="0" bIns="0"/>
          <a:lstStyle>
            <a:lvl1pPr marL="0" indent="0" algn="l">
              <a:spcBef>
                <a:spcPts val="0"/>
              </a:spcBef>
              <a:buNone/>
              <a:defRPr sz="2400" b="1" i="0" baseline="0">
                <a:solidFill>
                  <a:srgbClr val="98002E"/>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a:t>Lorem </a:t>
            </a:r>
            <a:r>
              <a:rPr lang="lv-LV" err="1"/>
              <a:t>ipsum</a:t>
            </a:r>
            <a:r>
              <a:rPr lang="lv-LV"/>
              <a:t> </a:t>
            </a:r>
            <a:r>
              <a:rPr lang="lv-LV" err="1"/>
              <a:t>dolor</a:t>
            </a:r>
            <a:r>
              <a:rPr lang="lv-LV"/>
              <a:t> sit </a:t>
            </a:r>
            <a:r>
              <a:rPr lang="lv-LV" err="1"/>
              <a:t>amet</a:t>
            </a:r>
            <a:r>
              <a:rPr lang="lv-LV"/>
              <a:t> </a:t>
            </a:r>
            <a:r>
              <a:rPr lang="lv-LV" err="1"/>
              <a:t>consectetur</a:t>
            </a:r>
            <a:r>
              <a:rPr lang="lv-LV"/>
              <a:t> </a:t>
            </a:r>
            <a:r>
              <a:rPr lang="lv-LV" err="1"/>
              <a:t>adipiscing</a:t>
            </a:r>
            <a:r>
              <a:rPr lang="lv-LV"/>
              <a:t> </a:t>
            </a:r>
            <a:r>
              <a:rPr lang="lv-LV" err="1"/>
              <a:t>elit</a:t>
            </a:r>
            <a:r>
              <a:rPr lang="lv-LV"/>
              <a:t>. </a:t>
            </a:r>
            <a:r>
              <a:rPr lang="lv-LV" err="1"/>
              <a:t>Fusce</a:t>
            </a:r>
            <a:r>
              <a:rPr lang="lv-LV"/>
              <a:t> </a:t>
            </a:r>
            <a:r>
              <a:rPr lang="lv-LV" err="1"/>
              <a:t>nisi</a:t>
            </a:r>
            <a:r>
              <a:rPr lang="lv-LV"/>
              <a:t> urna, </a:t>
            </a:r>
            <a:r>
              <a:rPr lang="lv-LV" err="1"/>
              <a:t>accumsan</a:t>
            </a:r>
            <a:r>
              <a:rPr lang="lv-LV"/>
              <a:t> </a:t>
            </a:r>
            <a:r>
              <a:rPr lang="lv-LV" err="1"/>
              <a:t>id</a:t>
            </a:r>
            <a:r>
              <a:rPr lang="lv-LV"/>
              <a:t> </a:t>
            </a:r>
            <a:r>
              <a:rPr lang="lv-LV" err="1"/>
              <a:t>fringilla</a:t>
            </a:r>
            <a:r>
              <a:rPr lang="lv-LV"/>
              <a:t> </a:t>
            </a:r>
            <a:r>
              <a:rPr lang="lv-LV" err="1"/>
              <a:t>eget</a:t>
            </a:r>
            <a:r>
              <a:rPr lang="lv-LV"/>
              <a:t>, </a:t>
            </a:r>
            <a:r>
              <a:rPr lang="lv-LV" err="1"/>
              <a:t>feugiat</a:t>
            </a:r>
            <a:r>
              <a:rPr lang="lv-LV"/>
              <a:t> </a:t>
            </a:r>
            <a:r>
              <a:rPr lang="lv-LV" err="1"/>
              <a:t>at</a:t>
            </a:r>
            <a:r>
              <a:rPr lang="lv-LV"/>
              <a:t> </a:t>
            </a:r>
            <a:r>
              <a:rPr lang="lv-LV" err="1"/>
              <a:t>elit</a:t>
            </a:r>
            <a:r>
              <a:rPr lang="lv-LV"/>
              <a:t>. </a:t>
            </a:r>
          </a:p>
        </p:txBody>
      </p:sp>
      <p:sp>
        <p:nvSpPr>
          <p:cNvPr id="9" name="Attēla vietturis 2">
            <a:extLst>
              <a:ext uri="{FF2B5EF4-FFF2-40B4-BE49-F238E27FC236}">
                <a16:creationId xmlns:a16="http://schemas.microsoft.com/office/drawing/2014/main" id="{D5C74131-4D95-FB30-2A41-D09FF515BD60}"/>
              </a:ext>
            </a:extLst>
          </p:cNvPr>
          <p:cNvSpPr>
            <a:spLocks noGrp="1"/>
          </p:cNvSpPr>
          <p:nvPr>
            <p:ph type="pic" idx="10"/>
          </p:nvPr>
        </p:nvSpPr>
        <p:spPr>
          <a:xfrm>
            <a:off x="7667999" y="3528000"/>
            <a:ext cx="3996259" cy="2790000"/>
          </a:xfrm>
          <a:prstGeom prst="rect">
            <a:avLst/>
          </a:prstGeom>
        </p:spPr>
        <p:txBody>
          <a:bodyPr lIns="0" tIns="540000" rIns="0" bIns="0" anchor="t" anchorCtr="0"/>
          <a:lstStyle>
            <a:lvl1pPr marL="0" indent="0" algn="ctr">
              <a:buNone/>
              <a:defRPr sz="2000">
                <a:solidFill>
                  <a:schemeClr val="bg2">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a:p>
            <a:endParaRPr lang="lv-LV"/>
          </a:p>
        </p:txBody>
      </p:sp>
      <p:sp>
        <p:nvSpPr>
          <p:cNvPr id="5" name="Attēla vietturis 2">
            <a:extLst>
              <a:ext uri="{FF2B5EF4-FFF2-40B4-BE49-F238E27FC236}">
                <a16:creationId xmlns:a16="http://schemas.microsoft.com/office/drawing/2014/main" id="{30ED67CE-FD3B-B337-AEE1-5D11C0314FC4}"/>
              </a:ext>
            </a:extLst>
          </p:cNvPr>
          <p:cNvSpPr>
            <a:spLocks noGrp="1"/>
          </p:cNvSpPr>
          <p:nvPr>
            <p:ph type="pic" idx="11"/>
          </p:nvPr>
        </p:nvSpPr>
        <p:spPr>
          <a:xfrm>
            <a:off x="4679999" y="2808000"/>
            <a:ext cx="2880000" cy="3510000"/>
          </a:xfrm>
          <a:prstGeom prst="rect">
            <a:avLst/>
          </a:prstGeom>
        </p:spPr>
        <p:txBody>
          <a:bodyPr lIns="0" tIns="900000" rIns="0" bIns="0" anchor="t" anchorCtr="0"/>
          <a:lstStyle>
            <a:lvl1pPr marL="0" indent="0" algn="ctr">
              <a:buNone/>
              <a:defRPr sz="2000">
                <a:solidFill>
                  <a:schemeClr val="bg2">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a:p>
            <a:endParaRPr lang="lv-LV"/>
          </a:p>
        </p:txBody>
      </p:sp>
      <p:sp>
        <p:nvSpPr>
          <p:cNvPr id="6" name="Attēla vietturis 2">
            <a:extLst>
              <a:ext uri="{FF2B5EF4-FFF2-40B4-BE49-F238E27FC236}">
                <a16:creationId xmlns:a16="http://schemas.microsoft.com/office/drawing/2014/main" id="{FA032B04-767F-84AA-6FD6-410300CA5EE7}"/>
              </a:ext>
            </a:extLst>
          </p:cNvPr>
          <p:cNvSpPr>
            <a:spLocks noGrp="1"/>
          </p:cNvSpPr>
          <p:nvPr>
            <p:ph type="pic" idx="12"/>
          </p:nvPr>
        </p:nvSpPr>
        <p:spPr>
          <a:xfrm>
            <a:off x="4679999" y="540000"/>
            <a:ext cx="2880000" cy="2160000"/>
          </a:xfrm>
          <a:prstGeom prst="rect">
            <a:avLst/>
          </a:prstGeom>
        </p:spPr>
        <p:txBody>
          <a:bodyPr lIns="0" tIns="180000" rIns="0" bIns="0" anchor="t" anchorCtr="0"/>
          <a:lstStyle>
            <a:lvl1pPr marL="0" indent="0" algn="ctr">
              <a:buNone/>
              <a:defRPr sz="2000">
                <a:solidFill>
                  <a:schemeClr val="bg2">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a:p>
            <a:endParaRPr lang="lv-LV"/>
          </a:p>
        </p:txBody>
      </p:sp>
      <p:sp>
        <p:nvSpPr>
          <p:cNvPr id="8" name="Attēla vietturis 2">
            <a:extLst>
              <a:ext uri="{FF2B5EF4-FFF2-40B4-BE49-F238E27FC236}">
                <a16:creationId xmlns:a16="http://schemas.microsoft.com/office/drawing/2014/main" id="{C82AEADC-0219-6A67-8E8D-405184495F16}"/>
              </a:ext>
            </a:extLst>
          </p:cNvPr>
          <p:cNvSpPr>
            <a:spLocks noGrp="1"/>
          </p:cNvSpPr>
          <p:nvPr>
            <p:ph type="pic" idx="13"/>
          </p:nvPr>
        </p:nvSpPr>
        <p:spPr>
          <a:xfrm>
            <a:off x="7667999" y="540000"/>
            <a:ext cx="3996259" cy="2880000"/>
          </a:xfrm>
          <a:prstGeom prst="rect">
            <a:avLst/>
          </a:prstGeom>
        </p:spPr>
        <p:txBody>
          <a:bodyPr lIns="0" tIns="540000" rIns="0" bIns="0" anchor="t" anchorCtr="0"/>
          <a:lstStyle>
            <a:lvl1pPr marL="0" indent="0" algn="ctr">
              <a:buNone/>
              <a:defRPr sz="2000">
                <a:solidFill>
                  <a:schemeClr val="bg2">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a:p>
            <a:endParaRPr lang="lv-LV"/>
          </a:p>
        </p:txBody>
      </p:sp>
      <p:pic>
        <p:nvPicPr>
          <p:cNvPr id="10" name="Grafika 9">
            <a:extLst>
              <a:ext uri="{FF2B5EF4-FFF2-40B4-BE49-F238E27FC236}">
                <a16:creationId xmlns:a16="http://schemas.microsoft.com/office/drawing/2014/main" id="{4765A048-CEF7-7D33-A1A9-460C6451AF2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40000" y="5940000"/>
            <a:ext cx="2140941" cy="648000"/>
          </a:xfrm>
          <a:prstGeom prst="rect">
            <a:avLst/>
          </a:prstGeom>
        </p:spPr>
      </p:pic>
    </p:spTree>
    <p:extLst>
      <p:ext uri="{BB962C8B-B14F-4D97-AF65-F5344CB8AC3E}">
        <p14:creationId xmlns:p14="http://schemas.microsoft.com/office/powerpoint/2010/main" val="2452768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3_4.3 Info">
    <p:bg>
      <p:bgPr>
        <a:solidFill>
          <a:schemeClr val="bg1"/>
        </a:solidFill>
        <a:effectLst/>
      </p:bgPr>
    </p:bg>
    <p:spTree>
      <p:nvGrpSpPr>
        <p:cNvPr id="1" name=""/>
        <p:cNvGrpSpPr/>
        <p:nvPr/>
      </p:nvGrpSpPr>
      <p:grpSpPr>
        <a:xfrm>
          <a:off x="0" y="0"/>
          <a:ext cx="0" cy="0"/>
          <a:chOff x="0" y="0"/>
          <a:chExt cx="0" cy="0"/>
        </a:xfrm>
      </p:grpSpPr>
      <p:sp>
        <p:nvSpPr>
          <p:cNvPr id="27" name="Taisnstūris 26">
            <a:extLst>
              <a:ext uri="{FF2B5EF4-FFF2-40B4-BE49-F238E27FC236}">
                <a16:creationId xmlns:a16="http://schemas.microsoft.com/office/drawing/2014/main" id="{3B0A0E04-E27B-CE17-E19E-BBB0F0AC5C24}"/>
              </a:ext>
            </a:extLst>
          </p:cNvPr>
          <p:cNvSpPr/>
          <p:nvPr userDrawn="1"/>
        </p:nvSpPr>
        <p:spPr>
          <a:xfrm>
            <a:off x="4679999" y="3527998"/>
            <a:ext cx="3240000" cy="2790002"/>
          </a:xfrm>
          <a:prstGeom prst="rect">
            <a:avLst/>
          </a:prstGeom>
          <a:solidFill>
            <a:srgbClr val="9800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Teksta vietturis 19">
            <a:extLst>
              <a:ext uri="{FF2B5EF4-FFF2-40B4-BE49-F238E27FC236}">
                <a16:creationId xmlns:a16="http://schemas.microsoft.com/office/drawing/2014/main" id="{04D31EA5-48EB-3ECA-C349-57F718127DD2}"/>
              </a:ext>
            </a:extLst>
          </p:cNvPr>
          <p:cNvSpPr>
            <a:spLocks noGrp="1"/>
          </p:cNvSpPr>
          <p:nvPr>
            <p:ph type="body" sz="quarter" idx="14" hasCustomPrompt="1"/>
          </p:nvPr>
        </p:nvSpPr>
        <p:spPr>
          <a:xfrm>
            <a:off x="5292000" y="3960000"/>
            <a:ext cx="2340000" cy="2160000"/>
          </a:xfrm>
          <a:prstGeom prst="rect">
            <a:avLst/>
          </a:prstGeom>
          <a:noFill/>
        </p:spPr>
        <p:txBody>
          <a:bodyPr lIns="0" tIns="0" rIns="0" bIns="0"/>
          <a:lstStyle>
            <a:lvl1pPr marL="0" indent="0">
              <a:buNone/>
              <a:defRPr sz="1800">
                <a:solidFill>
                  <a:schemeClr val="bg1"/>
                </a:solidFill>
                <a:latin typeface="Arial" panose="020B0604020202020204" pitchFamily="34" charset="0"/>
                <a:cs typeface="Arial" panose="020B0604020202020204" pitchFamily="34" charset="0"/>
              </a:defRPr>
            </a:lvl1pPr>
          </a:lstStyle>
          <a:p>
            <a:r>
              <a:rPr lang="lv-LV" sz="1800">
                <a:solidFill>
                  <a:schemeClr val="bg1"/>
                </a:solidFill>
              </a:rPr>
              <a:t>Lorem </a:t>
            </a:r>
            <a:r>
              <a:rPr lang="lv-LV" sz="1800" err="1">
                <a:solidFill>
                  <a:schemeClr val="bg1"/>
                </a:solidFill>
              </a:rPr>
              <a:t>ipsum</a:t>
            </a:r>
            <a:r>
              <a:rPr lang="lv-LV" sz="1800">
                <a:solidFill>
                  <a:schemeClr val="bg1"/>
                </a:solidFill>
              </a:rPr>
              <a:t> </a:t>
            </a:r>
            <a:r>
              <a:rPr lang="lv-LV" sz="1800" err="1">
                <a:solidFill>
                  <a:schemeClr val="bg1"/>
                </a:solidFill>
              </a:rPr>
              <a:t>dolor</a:t>
            </a:r>
            <a:r>
              <a:rPr lang="lv-LV" sz="1800">
                <a:solidFill>
                  <a:schemeClr val="bg1"/>
                </a:solidFill>
              </a:rPr>
              <a:t> sit </a:t>
            </a:r>
            <a:r>
              <a:rPr lang="lv-LV" sz="1800" err="1">
                <a:solidFill>
                  <a:schemeClr val="bg1"/>
                </a:solidFill>
              </a:rPr>
              <a:t>amet</a:t>
            </a:r>
            <a:r>
              <a:rPr lang="lv-LV" sz="1800">
                <a:solidFill>
                  <a:schemeClr val="bg1"/>
                </a:solidFill>
              </a:rPr>
              <a:t>, </a:t>
            </a:r>
            <a:r>
              <a:rPr lang="lv-LV" sz="1800" err="1">
                <a:solidFill>
                  <a:schemeClr val="bg1"/>
                </a:solidFill>
              </a:rPr>
              <a:t>consectetur</a:t>
            </a:r>
            <a:r>
              <a:rPr lang="lv-LV" sz="1800">
                <a:solidFill>
                  <a:schemeClr val="bg1"/>
                </a:solidFill>
              </a:rPr>
              <a:t> </a:t>
            </a:r>
            <a:r>
              <a:rPr lang="lv-LV" sz="1800" err="1">
                <a:solidFill>
                  <a:schemeClr val="bg1"/>
                </a:solidFill>
              </a:rPr>
              <a:t>adipiscing</a:t>
            </a:r>
            <a:r>
              <a:rPr lang="lv-LV" sz="1800">
                <a:solidFill>
                  <a:schemeClr val="bg1"/>
                </a:solidFill>
              </a:rPr>
              <a:t> </a:t>
            </a:r>
            <a:r>
              <a:rPr lang="lv-LV" sz="1800" err="1">
                <a:solidFill>
                  <a:schemeClr val="bg1"/>
                </a:solidFill>
              </a:rPr>
              <a:t>elit</a:t>
            </a:r>
            <a:r>
              <a:rPr lang="lv-LV" sz="1800">
                <a:solidFill>
                  <a:schemeClr val="bg1"/>
                </a:solidFill>
              </a:rPr>
              <a:t>. </a:t>
            </a:r>
            <a:r>
              <a:rPr lang="lv-LV" sz="1800" err="1">
                <a:solidFill>
                  <a:schemeClr val="bg1"/>
                </a:solidFill>
              </a:rPr>
              <a:t>Fusce</a:t>
            </a:r>
            <a:r>
              <a:rPr lang="lv-LV" sz="1800">
                <a:solidFill>
                  <a:schemeClr val="bg1"/>
                </a:solidFill>
              </a:rPr>
              <a:t> </a:t>
            </a:r>
            <a:r>
              <a:rPr lang="lv-LV" sz="1800" err="1">
                <a:solidFill>
                  <a:schemeClr val="bg1"/>
                </a:solidFill>
              </a:rPr>
              <a:t>nisi</a:t>
            </a:r>
            <a:r>
              <a:rPr lang="lv-LV" sz="1800">
                <a:solidFill>
                  <a:schemeClr val="bg1"/>
                </a:solidFill>
              </a:rPr>
              <a:t> urna </a:t>
            </a:r>
            <a:r>
              <a:rPr lang="lv-LV" sz="1800" err="1">
                <a:solidFill>
                  <a:schemeClr val="bg1"/>
                </a:solidFill>
              </a:rPr>
              <a:t>accumsan</a:t>
            </a:r>
            <a:r>
              <a:rPr lang="lv-LV" sz="1800">
                <a:solidFill>
                  <a:schemeClr val="bg1"/>
                </a:solidFill>
              </a:rPr>
              <a:t> </a:t>
            </a:r>
            <a:r>
              <a:rPr lang="lv-LV" sz="1800" err="1">
                <a:solidFill>
                  <a:schemeClr val="bg1"/>
                </a:solidFill>
              </a:rPr>
              <a:t>id</a:t>
            </a:r>
            <a:r>
              <a:rPr lang="lv-LV" sz="1800">
                <a:solidFill>
                  <a:schemeClr val="bg1"/>
                </a:solidFill>
              </a:rPr>
              <a:t> </a:t>
            </a:r>
            <a:r>
              <a:rPr lang="lv-LV" sz="1800" err="1">
                <a:solidFill>
                  <a:schemeClr val="bg1"/>
                </a:solidFill>
              </a:rPr>
              <a:t>fringilla</a:t>
            </a:r>
            <a:r>
              <a:rPr lang="lv-LV" sz="1800">
                <a:solidFill>
                  <a:schemeClr val="bg1"/>
                </a:solidFill>
              </a:rPr>
              <a:t> </a:t>
            </a:r>
            <a:r>
              <a:rPr lang="lv-LV" sz="1800" err="1">
                <a:solidFill>
                  <a:schemeClr val="bg1"/>
                </a:solidFill>
              </a:rPr>
              <a:t>eget</a:t>
            </a:r>
            <a:r>
              <a:rPr lang="lv-LV" sz="1800">
                <a:solidFill>
                  <a:schemeClr val="bg1"/>
                </a:solidFill>
              </a:rPr>
              <a:t>, </a:t>
            </a:r>
            <a:r>
              <a:rPr lang="lv-LV" sz="1800" err="1">
                <a:solidFill>
                  <a:schemeClr val="bg1"/>
                </a:solidFill>
              </a:rPr>
              <a:t>feugiat</a:t>
            </a:r>
            <a:r>
              <a:rPr lang="lv-LV" sz="1800">
                <a:solidFill>
                  <a:schemeClr val="bg1"/>
                </a:solidFill>
              </a:rPr>
              <a:t> </a:t>
            </a:r>
            <a:r>
              <a:rPr lang="lv-LV" sz="1800" err="1">
                <a:solidFill>
                  <a:schemeClr val="bg1"/>
                </a:solidFill>
              </a:rPr>
              <a:t>at</a:t>
            </a:r>
            <a:r>
              <a:rPr lang="lv-LV" sz="1800">
                <a:solidFill>
                  <a:schemeClr val="bg1"/>
                </a:solidFill>
              </a:rPr>
              <a:t> </a:t>
            </a:r>
            <a:r>
              <a:rPr lang="lv-LV" sz="1800" err="1">
                <a:solidFill>
                  <a:schemeClr val="bg1"/>
                </a:solidFill>
              </a:rPr>
              <a:t>elit</a:t>
            </a:r>
            <a:r>
              <a:rPr lang="lv-LV" sz="1800">
                <a:solidFill>
                  <a:schemeClr val="bg1"/>
                </a:solidFill>
              </a:rPr>
              <a:t>.</a:t>
            </a:r>
          </a:p>
        </p:txBody>
      </p:sp>
      <p:sp>
        <p:nvSpPr>
          <p:cNvPr id="2" name="Virsraksts 1">
            <a:extLst>
              <a:ext uri="{FF2B5EF4-FFF2-40B4-BE49-F238E27FC236}">
                <a16:creationId xmlns:a16="http://schemas.microsoft.com/office/drawing/2014/main" id="{FDF59D69-BA75-F5B9-2FC0-7EE09ED6FE0D}"/>
              </a:ext>
            </a:extLst>
          </p:cNvPr>
          <p:cNvSpPr>
            <a:spLocks noGrp="1"/>
          </p:cNvSpPr>
          <p:nvPr>
            <p:ph type="ctrTitle" hasCustomPrompt="1"/>
          </p:nvPr>
        </p:nvSpPr>
        <p:spPr>
          <a:xfrm>
            <a:off x="539999" y="3240000"/>
            <a:ext cx="3600000" cy="2344916"/>
          </a:xfrm>
          <a:prstGeom prst="rect">
            <a:avLst/>
          </a:prstGeom>
        </p:spPr>
        <p:txBody>
          <a:bodyPr lIns="0" tIns="0" rIns="0" bIns="0" anchor="t" anchorCtr="0"/>
          <a:lstStyle>
            <a:lvl1pPr algn="l">
              <a:defRPr sz="1900" b="0" i="0" cap="none" baseline="0">
                <a:solidFill>
                  <a:schemeClr val="bg2">
                    <a:lumMod val="25000"/>
                  </a:schemeClr>
                </a:solidFill>
                <a:latin typeface="Arial" panose="020B0604020202020204" pitchFamily="34" charset="0"/>
                <a:cs typeface="Arial" panose="020B0604020202020204" pitchFamily="34" charset="0"/>
              </a:defRPr>
            </a:lvl1pPr>
          </a:lstStyle>
          <a:p>
            <a:r>
              <a:rPr lang="lv-LV"/>
              <a:t>Lorem </a:t>
            </a:r>
            <a:r>
              <a:rPr lang="lv-LV" err="1"/>
              <a:t>ipsum</a:t>
            </a:r>
            <a:r>
              <a:rPr lang="lv-LV"/>
              <a:t> </a:t>
            </a:r>
            <a:r>
              <a:rPr lang="lv-LV" err="1"/>
              <a:t>dolor</a:t>
            </a:r>
            <a:r>
              <a:rPr lang="lv-LV"/>
              <a:t> sit </a:t>
            </a:r>
            <a:r>
              <a:rPr lang="lv-LV" err="1"/>
              <a:t>amet</a:t>
            </a:r>
            <a:r>
              <a:rPr lang="lv-LV"/>
              <a:t>, </a:t>
            </a:r>
            <a:r>
              <a:rPr lang="lv-LV" err="1"/>
              <a:t>consectetur</a:t>
            </a:r>
            <a:r>
              <a:rPr lang="lv-LV"/>
              <a:t> </a:t>
            </a:r>
            <a:r>
              <a:rPr lang="lv-LV" err="1"/>
              <a:t>adipiscing</a:t>
            </a:r>
            <a:r>
              <a:rPr lang="lv-LV"/>
              <a:t> </a:t>
            </a:r>
            <a:r>
              <a:rPr lang="lv-LV" err="1"/>
              <a:t>elit</a:t>
            </a:r>
            <a:r>
              <a:rPr lang="lv-LV"/>
              <a:t>, </a:t>
            </a:r>
            <a:r>
              <a:rPr lang="lv-LV" err="1"/>
              <a:t>fusce</a:t>
            </a:r>
            <a:r>
              <a:rPr lang="lv-LV"/>
              <a:t> </a:t>
            </a:r>
            <a:r>
              <a:rPr lang="lv-LV" err="1"/>
              <a:t>nisi</a:t>
            </a:r>
            <a:r>
              <a:rPr lang="lv-LV"/>
              <a:t> urna </a:t>
            </a:r>
            <a:r>
              <a:rPr lang="lv-LV" err="1"/>
              <a:t>accumsan</a:t>
            </a:r>
            <a:r>
              <a:rPr lang="lv-LV"/>
              <a:t> </a:t>
            </a:r>
            <a:r>
              <a:rPr lang="lv-LV" err="1"/>
              <a:t>id</a:t>
            </a:r>
            <a:r>
              <a:rPr lang="lv-LV"/>
              <a:t> </a:t>
            </a:r>
            <a:r>
              <a:rPr lang="lv-LV" err="1"/>
              <a:t>fringilla</a:t>
            </a:r>
            <a:r>
              <a:rPr lang="lv-LV"/>
              <a:t> </a:t>
            </a:r>
            <a:r>
              <a:rPr lang="lv-LV" err="1"/>
              <a:t>eget</a:t>
            </a:r>
            <a:r>
              <a:rPr lang="lv-LV"/>
              <a:t>, </a:t>
            </a:r>
            <a:r>
              <a:rPr lang="lv-LV" err="1"/>
              <a:t>feugiat</a:t>
            </a:r>
            <a:r>
              <a:rPr lang="lv-LV"/>
              <a:t> </a:t>
            </a:r>
            <a:r>
              <a:rPr lang="lv-LV" err="1"/>
              <a:t>at</a:t>
            </a:r>
            <a:r>
              <a:rPr lang="lv-LV"/>
              <a:t> </a:t>
            </a:r>
            <a:r>
              <a:rPr lang="lv-LV" err="1"/>
              <a:t>elit</a:t>
            </a:r>
            <a:r>
              <a:rPr lang="lv-LV"/>
              <a:t>.</a:t>
            </a:r>
          </a:p>
        </p:txBody>
      </p:sp>
      <p:sp>
        <p:nvSpPr>
          <p:cNvPr id="3" name="Apakšvirsraksts 2">
            <a:extLst>
              <a:ext uri="{FF2B5EF4-FFF2-40B4-BE49-F238E27FC236}">
                <a16:creationId xmlns:a16="http://schemas.microsoft.com/office/drawing/2014/main" id="{78964A4C-D9C6-4AF5-CD10-F1E7C262DB1A}"/>
              </a:ext>
            </a:extLst>
          </p:cNvPr>
          <p:cNvSpPr>
            <a:spLocks noGrp="1"/>
          </p:cNvSpPr>
          <p:nvPr>
            <p:ph type="subTitle" idx="1" hasCustomPrompt="1"/>
          </p:nvPr>
        </p:nvSpPr>
        <p:spPr>
          <a:xfrm>
            <a:off x="540000" y="719999"/>
            <a:ext cx="3600000" cy="2192883"/>
          </a:xfrm>
          <a:prstGeom prst="rect">
            <a:avLst/>
          </a:prstGeom>
        </p:spPr>
        <p:txBody>
          <a:bodyPr lIns="0" tIns="0" rIns="0" bIns="0"/>
          <a:lstStyle>
            <a:lvl1pPr marL="0" indent="0" algn="l">
              <a:spcBef>
                <a:spcPts val="0"/>
              </a:spcBef>
              <a:buNone/>
              <a:defRPr sz="2400" b="1" i="0" baseline="0">
                <a:solidFill>
                  <a:srgbClr val="98002E"/>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a:t>Lorem </a:t>
            </a:r>
            <a:r>
              <a:rPr lang="lv-LV" err="1"/>
              <a:t>ipsum</a:t>
            </a:r>
            <a:r>
              <a:rPr lang="lv-LV"/>
              <a:t> </a:t>
            </a:r>
            <a:r>
              <a:rPr lang="lv-LV" err="1"/>
              <a:t>dolor</a:t>
            </a:r>
            <a:r>
              <a:rPr lang="lv-LV"/>
              <a:t> sit </a:t>
            </a:r>
            <a:r>
              <a:rPr lang="lv-LV" err="1"/>
              <a:t>amet</a:t>
            </a:r>
            <a:r>
              <a:rPr lang="lv-LV"/>
              <a:t> </a:t>
            </a:r>
            <a:r>
              <a:rPr lang="lv-LV" err="1"/>
              <a:t>consectetur</a:t>
            </a:r>
            <a:r>
              <a:rPr lang="lv-LV"/>
              <a:t> </a:t>
            </a:r>
            <a:r>
              <a:rPr lang="lv-LV" err="1"/>
              <a:t>adipiscing</a:t>
            </a:r>
            <a:r>
              <a:rPr lang="lv-LV"/>
              <a:t> </a:t>
            </a:r>
            <a:r>
              <a:rPr lang="lv-LV" err="1"/>
              <a:t>elit</a:t>
            </a:r>
            <a:r>
              <a:rPr lang="lv-LV"/>
              <a:t>. </a:t>
            </a:r>
            <a:r>
              <a:rPr lang="lv-LV" err="1"/>
              <a:t>Fusce</a:t>
            </a:r>
            <a:r>
              <a:rPr lang="lv-LV"/>
              <a:t> </a:t>
            </a:r>
            <a:r>
              <a:rPr lang="lv-LV" err="1"/>
              <a:t>nisi</a:t>
            </a:r>
            <a:r>
              <a:rPr lang="lv-LV"/>
              <a:t> urna, </a:t>
            </a:r>
            <a:r>
              <a:rPr lang="lv-LV" err="1"/>
              <a:t>accumsan</a:t>
            </a:r>
            <a:r>
              <a:rPr lang="lv-LV"/>
              <a:t> </a:t>
            </a:r>
            <a:r>
              <a:rPr lang="lv-LV" err="1"/>
              <a:t>id</a:t>
            </a:r>
            <a:r>
              <a:rPr lang="lv-LV"/>
              <a:t> </a:t>
            </a:r>
            <a:r>
              <a:rPr lang="lv-LV" err="1"/>
              <a:t>fringilla</a:t>
            </a:r>
            <a:r>
              <a:rPr lang="lv-LV"/>
              <a:t> </a:t>
            </a:r>
            <a:r>
              <a:rPr lang="lv-LV" err="1"/>
              <a:t>eget</a:t>
            </a:r>
            <a:r>
              <a:rPr lang="lv-LV"/>
              <a:t>, </a:t>
            </a:r>
            <a:r>
              <a:rPr lang="lv-LV" err="1"/>
              <a:t>feugiat</a:t>
            </a:r>
            <a:r>
              <a:rPr lang="lv-LV"/>
              <a:t> </a:t>
            </a:r>
            <a:r>
              <a:rPr lang="lv-LV" err="1"/>
              <a:t>at</a:t>
            </a:r>
            <a:r>
              <a:rPr lang="lv-LV"/>
              <a:t> </a:t>
            </a:r>
            <a:r>
              <a:rPr lang="lv-LV" err="1"/>
              <a:t>elit</a:t>
            </a:r>
            <a:r>
              <a:rPr lang="lv-LV"/>
              <a:t>. </a:t>
            </a:r>
          </a:p>
        </p:txBody>
      </p:sp>
      <p:pic>
        <p:nvPicPr>
          <p:cNvPr id="7" name="Picture 3">
            <a:extLst>
              <a:ext uri="{FF2B5EF4-FFF2-40B4-BE49-F238E27FC236}">
                <a16:creationId xmlns:a16="http://schemas.microsoft.com/office/drawing/2014/main" id="{4DD97671-9818-C26E-12A1-1A449F68E03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00" y="5940000"/>
            <a:ext cx="2052001" cy="648000"/>
          </a:xfrm>
          <a:prstGeom prst="rect">
            <a:avLst/>
          </a:prstGeom>
        </p:spPr>
      </p:pic>
      <p:sp>
        <p:nvSpPr>
          <p:cNvPr id="9" name="Attēla vietturis 2">
            <a:extLst>
              <a:ext uri="{FF2B5EF4-FFF2-40B4-BE49-F238E27FC236}">
                <a16:creationId xmlns:a16="http://schemas.microsoft.com/office/drawing/2014/main" id="{D5C74131-4D95-FB30-2A41-D09FF515BD60}"/>
              </a:ext>
            </a:extLst>
          </p:cNvPr>
          <p:cNvSpPr>
            <a:spLocks noGrp="1"/>
          </p:cNvSpPr>
          <p:nvPr>
            <p:ph type="pic" idx="10"/>
          </p:nvPr>
        </p:nvSpPr>
        <p:spPr>
          <a:xfrm>
            <a:off x="8027999" y="2808000"/>
            <a:ext cx="3636259" cy="3510000"/>
          </a:xfrm>
          <a:prstGeom prst="rect">
            <a:avLst/>
          </a:prstGeom>
        </p:spPr>
        <p:txBody>
          <a:bodyPr lIns="0" tIns="900000" rIns="0" bIns="0" anchor="t" anchorCtr="0"/>
          <a:lstStyle>
            <a:lvl1pPr marL="0" indent="0" algn="ctr">
              <a:buNone/>
              <a:defRPr sz="2000">
                <a:solidFill>
                  <a:schemeClr val="bg2">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a:p>
            <a:endParaRPr lang="lv-LV"/>
          </a:p>
        </p:txBody>
      </p:sp>
      <p:sp>
        <p:nvSpPr>
          <p:cNvPr id="6" name="Attēla vietturis 2">
            <a:extLst>
              <a:ext uri="{FF2B5EF4-FFF2-40B4-BE49-F238E27FC236}">
                <a16:creationId xmlns:a16="http://schemas.microsoft.com/office/drawing/2014/main" id="{FA032B04-767F-84AA-6FD6-410300CA5EE7}"/>
              </a:ext>
            </a:extLst>
          </p:cNvPr>
          <p:cNvSpPr>
            <a:spLocks noGrp="1"/>
          </p:cNvSpPr>
          <p:nvPr>
            <p:ph type="pic" idx="12"/>
          </p:nvPr>
        </p:nvSpPr>
        <p:spPr>
          <a:xfrm>
            <a:off x="4679999" y="540000"/>
            <a:ext cx="3240000" cy="2880000"/>
          </a:xfrm>
          <a:prstGeom prst="rect">
            <a:avLst/>
          </a:prstGeom>
        </p:spPr>
        <p:txBody>
          <a:bodyPr lIns="0" tIns="540000" rIns="0" bIns="0" anchor="t" anchorCtr="0"/>
          <a:lstStyle>
            <a:lvl1pPr marL="0" indent="0" algn="ctr">
              <a:buNone/>
              <a:defRPr sz="2000">
                <a:solidFill>
                  <a:schemeClr val="bg2">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a:p>
            <a:endParaRPr lang="lv-LV"/>
          </a:p>
        </p:txBody>
      </p:sp>
      <p:sp>
        <p:nvSpPr>
          <p:cNvPr id="8" name="Attēla vietturis 2">
            <a:extLst>
              <a:ext uri="{FF2B5EF4-FFF2-40B4-BE49-F238E27FC236}">
                <a16:creationId xmlns:a16="http://schemas.microsoft.com/office/drawing/2014/main" id="{C82AEADC-0219-6A67-8E8D-405184495F16}"/>
              </a:ext>
            </a:extLst>
          </p:cNvPr>
          <p:cNvSpPr>
            <a:spLocks noGrp="1"/>
          </p:cNvSpPr>
          <p:nvPr>
            <p:ph type="pic" idx="13"/>
          </p:nvPr>
        </p:nvSpPr>
        <p:spPr>
          <a:xfrm>
            <a:off x="8027999" y="540000"/>
            <a:ext cx="3636259" cy="2160000"/>
          </a:xfrm>
          <a:prstGeom prst="rect">
            <a:avLst/>
          </a:prstGeom>
        </p:spPr>
        <p:txBody>
          <a:bodyPr lIns="0" tIns="180000" rIns="0" bIns="0" anchor="t" anchorCtr="0"/>
          <a:lstStyle>
            <a:lvl1pPr marL="0" indent="0" algn="ctr">
              <a:buNone/>
              <a:defRPr sz="2000">
                <a:solidFill>
                  <a:schemeClr val="bg2">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a:p>
            <a:endParaRPr lang="lv-LV"/>
          </a:p>
        </p:txBody>
      </p:sp>
      <p:sp>
        <p:nvSpPr>
          <p:cNvPr id="11" name="Attēla vietturis 11">
            <a:extLst>
              <a:ext uri="{FF2B5EF4-FFF2-40B4-BE49-F238E27FC236}">
                <a16:creationId xmlns:a16="http://schemas.microsoft.com/office/drawing/2014/main" id="{4416BB54-8E26-0D41-C509-2FB065E4CF2C}"/>
              </a:ext>
            </a:extLst>
          </p:cNvPr>
          <p:cNvSpPr>
            <a:spLocks noGrp="1"/>
          </p:cNvSpPr>
          <p:nvPr>
            <p:ph type="pic" sz="quarter" idx="16"/>
          </p:nvPr>
        </p:nvSpPr>
        <p:spPr>
          <a:xfrm>
            <a:off x="4866768" y="3852000"/>
            <a:ext cx="268735" cy="270000"/>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lvl1pPr>
              <a:defRPr>
                <a:noFill/>
              </a:defRPr>
            </a:lvl1pPr>
          </a:lstStyle>
          <a:p>
            <a:endParaRPr lang="lv-LV"/>
          </a:p>
        </p:txBody>
      </p:sp>
      <p:pic>
        <p:nvPicPr>
          <p:cNvPr id="12" name="Grafika 4">
            <a:extLst>
              <a:ext uri="{FF2B5EF4-FFF2-40B4-BE49-F238E27FC236}">
                <a16:creationId xmlns:a16="http://schemas.microsoft.com/office/drawing/2014/main" id="{47FB3FBF-7461-7D7A-A247-633BA974CF1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40000" y="5940000"/>
            <a:ext cx="2140941" cy="648000"/>
          </a:xfrm>
          <a:prstGeom prst="rect">
            <a:avLst/>
          </a:prstGeom>
        </p:spPr>
      </p:pic>
    </p:spTree>
    <p:extLst>
      <p:ext uri="{BB962C8B-B14F-4D97-AF65-F5344CB8AC3E}">
        <p14:creationId xmlns:p14="http://schemas.microsoft.com/office/powerpoint/2010/main" val="38746980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3.1 Info ar slej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FDF59D69-BA75-F5B9-2FC0-7EE09ED6FE0D}"/>
              </a:ext>
            </a:extLst>
          </p:cNvPr>
          <p:cNvSpPr>
            <a:spLocks noGrp="1"/>
          </p:cNvSpPr>
          <p:nvPr>
            <p:ph type="ctrTitle" hasCustomPrompt="1"/>
          </p:nvPr>
        </p:nvSpPr>
        <p:spPr>
          <a:xfrm>
            <a:off x="540001" y="719999"/>
            <a:ext cx="2137212" cy="4537799"/>
          </a:xfrm>
          <a:prstGeom prst="rect">
            <a:avLst/>
          </a:prstGeom>
        </p:spPr>
        <p:txBody>
          <a:bodyPr lIns="0" tIns="0" rIns="0" bIns="0" anchor="t" anchorCtr="0"/>
          <a:lstStyle>
            <a:lvl1pPr algn="l">
              <a:defRPr sz="2200" b="1" cap="all" baseline="0">
                <a:solidFill>
                  <a:schemeClr val="bg1"/>
                </a:solidFill>
                <a:latin typeface="Arial" panose="020B0604020202020204" pitchFamily="34" charset="0"/>
                <a:cs typeface="Arial" panose="020B0604020202020204" pitchFamily="34" charset="0"/>
              </a:defRPr>
            </a:lvl1pPr>
          </a:lstStyle>
          <a:p>
            <a:r>
              <a:rPr lang="lv-LV"/>
              <a:t>Lorem </a:t>
            </a:r>
            <a:r>
              <a:rPr lang="lv-LV" err="1"/>
              <a:t>ipsum</a:t>
            </a:r>
            <a:r>
              <a:rPr lang="lv-LV"/>
              <a:t> </a:t>
            </a:r>
            <a:r>
              <a:rPr lang="lv-LV" err="1"/>
              <a:t>dolor</a:t>
            </a:r>
            <a:r>
              <a:rPr lang="lv-LV"/>
              <a:t> sit </a:t>
            </a:r>
            <a:r>
              <a:rPr lang="lv-LV" err="1"/>
              <a:t>amet</a:t>
            </a:r>
            <a:r>
              <a:rPr lang="lv-LV"/>
              <a:t>, </a:t>
            </a:r>
            <a:r>
              <a:rPr lang="lv-LV" err="1"/>
              <a:t>consectetur</a:t>
            </a:r>
            <a:r>
              <a:rPr lang="lv-LV"/>
              <a:t> </a:t>
            </a:r>
            <a:r>
              <a:rPr lang="lv-LV" err="1"/>
              <a:t>adipiscing</a:t>
            </a:r>
            <a:r>
              <a:rPr lang="lv-LV"/>
              <a:t> </a:t>
            </a:r>
            <a:r>
              <a:rPr lang="lv-LV" err="1"/>
              <a:t>elit</a:t>
            </a:r>
            <a:r>
              <a:rPr lang="lv-LV"/>
              <a:t>, </a:t>
            </a:r>
            <a:r>
              <a:rPr lang="lv-LV" err="1"/>
              <a:t>fusce</a:t>
            </a:r>
            <a:r>
              <a:rPr lang="lv-LV"/>
              <a:t> </a:t>
            </a:r>
            <a:r>
              <a:rPr lang="lv-LV" err="1"/>
              <a:t>nisi</a:t>
            </a:r>
            <a:r>
              <a:rPr lang="lv-LV"/>
              <a:t> urna </a:t>
            </a:r>
            <a:r>
              <a:rPr lang="lv-LV" err="1"/>
              <a:t>accumsan</a:t>
            </a:r>
            <a:r>
              <a:rPr lang="lv-LV"/>
              <a:t> </a:t>
            </a:r>
            <a:r>
              <a:rPr lang="lv-LV" err="1"/>
              <a:t>id</a:t>
            </a:r>
            <a:r>
              <a:rPr lang="lv-LV"/>
              <a:t> </a:t>
            </a:r>
            <a:r>
              <a:rPr lang="lv-LV" err="1"/>
              <a:t>fringilla</a:t>
            </a:r>
            <a:r>
              <a:rPr lang="lv-LV"/>
              <a:t> </a:t>
            </a:r>
            <a:r>
              <a:rPr lang="lv-LV" err="1"/>
              <a:t>eget</a:t>
            </a:r>
            <a:r>
              <a:rPr lang="lv-LV"/>
              <a:t>, </a:t>
            </a:r>
            <a:r>
              <a:rPr lang="lv-LV" err="1"/>
              <a:t>feugiat</a:t>
            </a:r>
            <a:r>
              <a:rPr lang="lv-LV"/>
              <a:t> </a:t>
            </a:r>
            <a:r>
              <a:rPr lang="lv-LV" err="1"/>
              <a:t>at</a:t>
            </a:r>
            <a:r>
              <a:rPr lang="lv-LV"/>
              <a:t> </a:t>
            </a:r>
            <a:r>
              <a:rPr lang="lv-LV" err="1"/>
              <a:t>elit</a:t>
            </a:r>
            <a:r>
              <a:rPr lang="lv-LV"/>
              <a:t>.</a:t>
            </a:r>
          </a:p>
        </p:txBody>
      </p:sp>
      <p:sp>
        <p:nvSpPr>
          <p:cNvPr id="3" name="Apakšvirsraksts 2">
            <a:extLst>
              <a:ext uri="{FF2B5EF4-FFF2-40B4-BE49-F238E27FC236}">
                <a16:creationId xmlns:a16="http://schemas.microsoft.com/office/drawing/2014/main" id="{78964A4C-D9C6-4AF5-CD10-F1E7C262DB1A}"/>
              </a:ext>
            </a:extLst>
          </p:cNvPr>
          <p:cNvSpPr>
            <a:spLocks noGrp="1"/>
          </p:cNvSpPr>
          <p:nvPr>
            <p:ph type="subTitle" idx="1" hasCustomPrompt="1"/>
          </p:nvPr>
        </p:nvSpPr>
        <p:spPr>
          <a:xfrm>
            <a:off x="3600000" y="719999"/>
            <a:ext cx="5223489" cy="5661947"/>
          </a:xfrm>
          <a:prstGeom prst="rect">
            <a:avLst/>
          </a:prstGeom>
        </p:spPr>
        <p:txBody>
          <a:bodyPr lIns="0" tIns="0" rIns="0" bIns="0"/>
          <a:lstStyle>
            <a:lvl1pPr marL="285750" indent="-285750" algn="l">
              <a:buFont typeface="Arial" panose="020B0604020202020204" pitchFamily="34" charset="0"/>
              <a:buChar char="•"/>
              <a:defRPr sz="1800" b="0" i="0" baseline="0">
                <a:solidFill>
                  <a:schemeClr val="bg2">
                    <a:lumMod val="25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a:t>Lorem </a:t>
            </a:r>
            <a:r>
              <a:rPr lang="lv-LV" err="1"/>
              <a:t>ipsum</a:t>
            </a:r>
            <a:r>
              <a:rPr lang="lv-LV"/>
              <a:t> </a:t>
            </a:r>
            <a:r>
              <a:rPr lang="lv-LV" err="1"/>
              <a:t>dolor</a:t>
            </a:r>
            <a:r>
              <a:rPr lang="lv-LV"/>
              <a:t> sit </a:t>
            </a:r>
            <a:r>
              <a:rPr lang="lv-LV" err="1"/>
              <a:t>amet</a:t>
            </a:r>
            <a:r>
              <a:rPr lang="lv-LV"/>
              <a:t>, </a:t>
            </a:r>
            <a:r>
              <a:rPr lang="lv-LV" err="1"/>
              <a:t>consectetur</a:t>
            </a:r>
            <a:r>
              <a:rPr lang="lv-LV"/>
              <a:t> </a:t>
            </a:r>
            <a:r>
              <a:rPr lang="lv-LV" err="1"/>
              <a:t>adipiscing</a:t>
            </a:r>
            <a:r>
              <a:rPr lang="lv-LV"/>
              <a:t> </a:t>
            </a:r>
            <a:r>
              <a:rPr lang="lv-LV" err="1"/>
              <a:t>elit</a:t>
            </a:r>
            <a:r>
              <a:rPr lang="lv-LV"/>
              <a:t>. </a:t>
            </a:r>
            <a:r>
              <a:rPr lang="lv-LV" err="1"/>
              <a:t>Fusce</a:t>
            </a:r>
            <a:r>
              <a:rPr lang="lv-LV"/>
              <a:t> </a:t>
            </a:r>
            <a:r>
              <a:rPr lang="lv-LV" err="1"/>
              <a:t>nisi</a:t>
            </a:r>
            <a:r>
              <a:rPr lang="lv-LV"/>
              <a:t> urna, </a:t>
            </a:r>
            <a:r>
              <a:rPr lang="lv-LV" err="1"/>
              <a:t>accumsan</a:t>
            </a:r>
            <a:r>
              <a:rPr lang="lv-LV"/>
              <a:t> </a:t>
            </a:r>
            <a:r>
              <a:rPr lang="lv-LV" err="1"/>
              <a:t>id</a:t>
            </a:r>
            <a:r>
              <a:rPr lang="lv-LV"/>
              <a:t> </a:t>
            </a:r>
            <a:r>
              <a:rPr lang="lv-LV" err="1"/>
              <a:t>fringilla</a:t>
            </a:r>
            <a:r>
              <a:rPr lang="lv-LV"/>
              <a:t> </a:t>
            </a:r>
            <a:r>
              <a:rPr lang="lv-LV" err="1"/>
              <a:t>eget</a:t>
            </a:r>
            <a:r>
              <a:rPr lang="lv-LV"/>
              <a:t>, </a:t>
            </a:r>
            <a:r>
              <a:rPr lang="lv-LV" err="1"/>
              <a:t>feugiat</a:t>
            </a:r>
            <a:r>
              <a:rPr lang="lv-LV"/>
              <a:t> </a:t>
            </a:r>
            <a:r>
              <a:rPr lang="lv-LV" err="1"/>
              <a:t>at</a:t>
            </a:r>
            <a:r>
              <a:rPr lang="lv-LV"/>
              <a:t> </a:t>
            </a:r>
            <a:r>
              <a:rPr lang="lv-LV" err="1"/>
              <a:t>elit</a:t>
            </a:r>
            <a:r>
              <a:rPr lang="lv-LV"/>
              <a:t>.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lv-LV"/>
              <a:t>Lorem </a:t>
            </a:r>
            <a:r>
              <a:rPr lang="lv-LV" err="1"/>
              <a:t>ipsum</a:t>
            </a:r>
            <a:r>
              <a:rPr lang="lv-LV"/>
              <a:t> </a:t>
            </a:r>
            <a:r>
              <a:rPr lang="lv-LV" err="1"/>
              <a:t>dolor</a:t>
            </a:r>
            <a:r>
              <a:rPr lang="lv-LV"/>
              <a:t> sit </a:t>
            </a:r>
            <a:r>
              <a:rPr lang="lv-LV" err="1"/>
              <a:t>amet</a:t>
            </a:r>
            <a:r>
              <a:rPr lang="lv-LV"/>
              <a:t>, </a:t>
            </a:r>
            <a:r>
              <a:rPr lang="lv-LV" err="1"/>
              <a:t>consectetur</a:t>
            </a:r>
            <a:r>
              <a:rPr lang="lv-LV"/>
              <a:t> </a:t>
            </a:r>
            <a:r>
              <a:rPr lang="lv-LV" err="1"/>
              <a:t>adipiscing</a:t>
            </a:r>
            <a:r>
              <a:rPr lang="lv-LV"/>
              <a:t> </a:t>
            </a:r>
            <a:r>
              <a:rPr lang="lv-LV" err="1"/>
              <a:t>elit</a:t>
            </a:r>
            <a:r>
              <a:rPr lang="lv-LV"/>
              <a:t>. </a:t>
            </a:r>
            <a:r>
              <a:rPr lang="lv-LV" err="1"/>
              <a:t>Fusce</a:t>
            </a:r>
            <a:r>
              <a:rPr lang="lv-LV"/>
              <a:t> </a:t>
            </a:r>
            <a:r>
              <a:rPr lang="lv-LV" err="1"/>
              <a:t>nisi</a:t>
            </a:r>
            <a:r>
              <a:rPr lang="lv-LV"/>
              <a:t> urna, </a:t>
            </a:r>
            <a:r>
              <a:rPr lang="lv-LV" err="1"/>
              <a:t>accumsan</a:t>
            </a:r>
            <a:r>
              <a:rPr lang="lv-LV"/>
              <a:t> </a:t>
            </a:r>
            <a:r>
              <a:rPr lang="lv-LV" err="1"/>
              <a:t>id</a:t>
            </a:r>
            <a:r>
              <a:rPr lang="lv-LV"/>
              <a:t> </a:t>
            </a:r>
            <a:r>
              <a:rPr lang="lv-LV" err="1"/>
              <a:t>fringilla</a:t>
            </a:r>
            <a:r>
              <a:rPr lang="lv-LV"/>
              <a:t> </a:t>
            </a:r>
            <a:r>
              <a:rPr lang="lv-LV" err="1"/>
              <a:t>eget</a:t>
            </a:r>
            <a:r>
              <a:rPr lang="lv-LV"/>
              <a:t>, </a:t>
            </a:r>
            <a:r>
              <a:rPr lang="lv-LV" err="1"/>
              <a:t>feugiat</a:t>
            </a:r>
            <a:r>
              <a:rPr lang="lv-LV"/>
              <a:t> </a:t>
            </a:r>
            <a:r>
              <a:rPr lang="lv-LV" err="1"/>
              <a:t>at</a:t>
            </a:r>
            <a:r>
              <a:rPr lang="lv-LV"/>
              <a:t> </a:t>
            </a:r>
            <a:r>
              <a:rPr lang="lv-LV" err="1"/>
              <a:t>elit</a:t>
            </a:r>
            <a:r>
              <a:rPr lang="lv-LV"/>
              <a:t>.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lv-LV"/>
              <a:t>Lorem </a:t>
            </a:r>
            <a:r>
              <a:rPr lang="lv-LV" err="1"/>
              <a:t>ipsum</a:t>
            </a:r>
            <a:r>
              <a:rPr lang="lv-LV"/>
              <a:t> </a:t>
            </a:r>
            <a:r>
              <a:rPr lang="lv-LV" err="1"/>
              <a:t>dolor</a:t>
            </a:r>
            <a:r>
              <a:rPr lang="lv-LV"/>
              <a:t> sit </a:t>
            </a:r>
            <a:r>
              <a:rPr lang="lv-LV" err="1"/>
              <a:t>amet</a:t>
            </a:r>
            <a:r>
              <a:rPr lang="lv-LV"/>
              <a:t>, </a:t>
            </a:r>
            <a:r>
              <a:rPr lang="lv-LV" err="1"/>
              <a:t>consectetur</a:t>
            </a:r>
            <a:r>
              <a:rPr lang="lv-LV"/>
              <a:t> </a:t>
            </a:r>
            <a:r>
              <a:rPr lang="lv-LV" err="1"/>
              <a:t>adipiscing</a:t>
            </a:r>
            <a:r>
              <a:rPr lang="lv-LV"/>
              <a:t> </a:t>
            </a:r>
            <a:r>
              <a:rPr lang="lv-LV" err="1"/>
              <a:t>elit</a:t>
            </a:r>
            <a:r>
              <a:rPr lang="lv-LV"/>
              <a:t>. </a:t>
            </a:r>
            <a:r>
              <a:rPr lang="lv-LV" err="1"/>
              <a:t>Fusce</a:t>
            </a:r>
            <a:r>
              <a:rPr lang="lv-LV"/>
              <a:t> </a:t>
            </a:r>
            <a:r>
              <a:rPr lang="lv-LV" err="1"/>
              <a:t>nisi</a:t>
            </a:r>
            <a:r>
              <a:rPr lang="lv-LV"/>
              <a:t> urna, </a:t>
            </a:r>
            <a:r>
              <a:rPr lang="lv-LV" err="1"/>
              <a:t>accumsan</a:t>
            </a:r>
            <a:r>
              <a:rPr lang="lv-LV"/>
              <a:t> </a:t>
            </a:r>
            <a:r>
              <a:rPr lang="lv-LV" err="1"/>
              <a:t>id</a:t>
            </a:r>
            <a:r>
              <a:rPr lang="lv-LV"/>
              <a:t> </a:t>
            </a:r>
            <a:r>
              <a:rPr lang="lv-LV" err="1"/>
              <a:t>fringilla</a:t>
            </a:r>
            <a:r>
              <a:rPr lang="lv-LV"/>
              <a:t> </a:t>
            </a:r>
            <a:r>
              <a:rPr lang="lv-LV" err="1"/>
              <a:t>eget</a:t>
            </a:r>
            <a:r>
              <a:rPr lang="lv-LV"/>
              <a:t>, </a:t>
            </a:r>
            <a:r>
              <a:rPr lang="lv-LV" err="1"/>
              <a:t>feugiat</a:t>
            </a:r>
            <a:r>
              <a:rPr lang="lv-LV"/>
              <a:t> </a:t>
            </a:r>
            <a:r>
              <a:rPr lang="lv-LV" err="1"/>
              <a:t>at</a:t>
            </a:r>
            <a:r>
              <a:rPr lang="lv-LV"/>
              <a:t> </a:t>
            </a:r>
            <a:r>
              <a:rPr lang="lv-LV" err="1"/>
              <a:t>elit</a:t>
            </a:r>
            <a:r>
              <a:rPr lang="lv-LV"/>
              <a:t>. </a:t>
            </a:r>
          </a:p>
          <a:p>
            <a:endParaRPr lang="lv-LV"/>
          </a:p>
        </p:txBody>
      </p:sp>
      <p:pic>
        <p:nvPicPr>
          <p:cNvPr id="4" name="Grafika 3">
            <a:extLst>
              <a:ext uri="{FF2B5EF4-FFF2-40B4-BE49-F238E27FC236}">
                <a16:creationId xmlns:a16="http://schemas.microsoft.com/office/drawing/2014/main" id="{C6473F80-D63B-81DB-F112-5A815CB380AA}"/>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40000" y="5940000"/>
            <a:ext cx="2140941" cy="648000"/>
          </a:xfrm>
          <a:prstGeom prst="rect">
            <a:avLst/>
          </a:prstGeom>
        </p:spPr>
      </p:pic>
    </p:spTree>
    <p:extLst>
      <p:ext uri="{BB962C8B-B14F-4D97-AF65-F5344CB8AC3E}">
        <p14:creationId xmlns:p14="http://schemas.microsoft.com/office/powerpoint/2010/main" val="35219501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79935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744254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81755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Virsraksts un satu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atura vietturis 2">
            <a:extLst>
              <a:ext uri="{FF2B5EF4-FFF2-40B4-BE49-F238E27FC236}">
                <a16:creationId xmlns:a16="http://schemas.microsoft.com/office/drawing/2014/main" id="{CBC4DC9A-E746-4275-9481-71A621EEFC97}"/>
              </a:ext>
            </a:extLst>
          </p:cNvPr>
          <p:cNvSpPr>
            <a:spLocks noGrp="1"/>
          </p:cNvSpPr>
          <p:nvPr>
            <p:ph idx="1"/>
          </p:nvPr>
        </p:nvSpPr>
        <p:spPr>
          <a:xfrm>
            <a:off x="539998" y="365125"/>
            <a:ext cx="2160569" cy="5407025"/>
          </a:xfrm>
        </p:spPr>
        <p:txBody>
          <a:bodyPr/>
          <a:lstStyle>
            <a:lvl1pPr marL="0" indent="0">
              <a:lnSpc>
                <a:spcPct val="100000"/>
              </a:lnSpc>
              <a:spcBef>
                <a:spcPts val="0"/>
              </a:spcBef>
              <a:buFontTx/>
              <a:buNone/>
              <a:defRPr sz="2000" cap="all" baseline="0">
                <a:solidFill>
                  <a:schemeClr val="bg1"/>
                </a:solidFill>
              </a:defRPr>
            </a:lvl1pPr>
            <a:lvl2pPr marL="0">
              <a:defRPr>
                <a:solidFill>
                  <a:schemeClr val="bg1"/>
                </a:solidFill>
              </a:defRPr>
            </a:lvl2pPr>
            <a:lvl3pPr marL="460800">
              <a:defRPr>
                <a:solidFill>
                  <a:schemeClr val="bg1"/>
                </a:solidFill>
              </a:defRPr>
            </a:lvl3pPr>
            <a:lvl4pPr marL="691200">
              <a:defRPr>
                <a:solidFill>
                  <a:schemeClr val="bg1"/>
                </a:solidFill>
              </a:defRPr>
            </a:lvl4pPr>
            <a:lvl5pPr marL="921600">
              <a:defRPr>
                <a:solidFill>
                  <a:schemeClr val="bg1"/>
                </a:solidFill>
              </a:defRPr>
            </a:lvl5p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pic>
        <p:nvPicPr>
          <p:cNvPr id="9" name="Attēls 8" descr="Attēls, kurā ir teksts, fonts, grafika, grafiskais dizains&#10;&#10;Mākslīgā intelekta ģenerētais saturs var būt nepareizs.">
            <a:extLst>
              <a:ext uri="{FF2B5EF4-FFF2-40B4-BE49-F238E27FC236}">
                <a16:creationId xmlns:a16="http://schemas.microsoft.com/office/drawing/2014/main" id="{C61E2E00-9111-BBA1-9029-490EB929902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40000" y="5940000"/>
            <a:ext cx="2160569" cy="651600"/>
          </a:xfrm>
          <a:prstGeom prst="rect">
            <a:avLst/>
          </a:prstGeom>
        </p:spPr>
      </p:pic>
      <p:sp>
        <p:nvSpPr>
          <p:cNvPr id="5" name="Attēla vietturis 4">
            <a:extLst>
              <a:ext uri="{FF2B5EF4-FFF2-40B4-BE49-F238E27FC236}">
                <a16:creationId xmlns:a16="http://schemas.microsoft.com/office/drawing/2014/main" id="{1A13FE7F-B593-0A28-CC4E-680FF38C8286}"/>
              </a:ext>
            </a:extLst>
          </p:cNvPr>
          <p:cNvSpPr>
            <a:spLocks noGrp="1"/>
          </p:cNvSpPr>
          <p:nvPr>
            <p:ph type="pic" sz="quarter" idx="11"/>
          </p:nvPr>
        </p:nvSpPr>
        <p:spPr>
          <a:xfrm>
            <a:off x="3457573" y="365125"/>
            <a:ext cx="3600000" cy="5407024"/>
          </a:xfrm>
        </p:spPr>
        <p:txBody>
          <a:bodyPr/>
          <a:lstStyle/>
          <a:p>
            <a:endParaRPr lang="lv-LV"/>
          </a:p>
        </p:txBody>
      </p:sp>
      <p:sp>
        <p:nvSpPr>
          <p:cNvPr id="10" name="Attēla vietturis 9">
            <a:extLst>
              <a:ext uri="{FF2B5EF4-FFF2-40B4-BE49-F238E27FC236}">
                <a16:creationId xmlns:a16="http://schemas.microsoft.com/office/drawing/2014/main" id="{62842F41-3894-EC05-FF6F-79D5726AB57E}"/>
              </a:ext>
            </a:extLst>
          </p:cNvPr>
          <p:cNvSpPr>
            <a:spLocks noGrp="1"/>
          </p:cNvSpPr>
          <p:nvPr>
            <p:ph type="pic" sz="quarter" idx="13"/>
          </p:nvPr>
        </p:nvSpPr>
        <p:spPr>
          <a:xfrm>
            <a:off x="7239000" y="3511276"/>
            <a:ext cx="4522571" cy="2260873"/>
          </a:xfrm>
        </p:spPr>
        <p:txBody>
          <a:bodyPr/>
          <a:lstStyle/>
          <a:p>
            <a:endParaRPr lang="lv-LV"/>
          </a:p>
        </p:txBody>
      </p:sp>
      <p:sp>
        <p:nvSpPr>
          <p:cNvPr id="2" name="Attēla vietturis 9">
            <a:extLst>
              <a:ext uri="{FF2B5EF4-FFF2-40B4-BE49-F238E27FC236}">
                <a16:creationId xmlns:a16="http://schemas.microsoft.com/office/drawing/2014/main" id="{81C0E527-DF7E-59CB-1A97-384008B1CAA7}"/>
              </a:ext>
            </a:extLst>
          </p:cNvPr>
          <p:cNvSpPr>
            <a:spLocks noGrp="1"/>
          </p:cNvSpPr>
          <p:nvPr>
            <p:ph type="pic" sz="quarter" idx="14"/>
          </p:nvPr>
        </p:nvSpPr>
        <p:spPr>
          <a:xfrm>
            <a:off x="7238999" y="365125"/>
            <a:ext cx="4522573" cy="2197100"/>
          </a:xfrm>
        </p:spPr>
        <p:txBody>
          <a:bodyPr/>
          <a:lstStyle/>
          <a:p>
            <a:endParaRPr lang="lv-LV"/>
          </a:p>
        </p:txBody>
      </p:sp>
      <p:sp>
        <p:nvSpPr>
          <p:cNvPr id="4" name="Teksta vietturis 19">
            <a:extLst>
              <a:ext uri="{FF2B5EF4-FFF2-40B4-BE49-F238E27FC236}">
                <a16:creationId xmlns:a16="http://schemas.microsoft.com/office/drawing/2014/main" id="{F572941A-16AE-FA8B-A701-3B72EC42C1F4}"/>
              </a:ext>
            </a:extLst>
          </p:cNvPr>
          <p:cNvSpPr>
            <a:spLocks noGrp="1"/>
          </p:cNvSpPr>
          <p:nvPr>
            <p:ph type="body" sz="quarter" idx="15"/>
          </p:nvPr>
        </p:nvSpPr>
        <p:spPr>
          <a:xfrm>
            <a:off x="3457571" y="5892527"/>
            <a:ext cx="3600000" cy="479698"/>
          </a:xfrm>
        </p:spPr>
        <p:txBody>
          <a:bodyPr>
            <a:normAutofit/>
          </a:bodyPr>
          <a:lstStyle>
            <a:lvl1pPr marL="0" indent="0">
              <a:buFontTx/>
              <a:buNone/>
              <a:defRPr sz="1600" b="0" i="0" baseline="0">
                <a:solidFill>
                  <a:schemeClr val="tx1"/>
                </a:solidFill>
                <a:latin typeface="Arial" panose="020B0604020202020204" pitchFamily="34" charset="0"/>
              </a:defRPr>
            </a:lvl1pPr>
            <a:lvl2pPr marL="0" indent="-180000">
              <a:buFont typeface="Arial" panose="020B0604020202020204" pitchFamily="34" charset="0"/>
              <a:buChar char="•"/>
              <a:defRPr sz="1600" b="0" i="0" baseline="0">
                <a:solidFill>
                  <a:schemeClr val="tx1"/>
                </a:solidFill>
                <a:latin typeface="Arial" panose="020B0604020202020204" pitchFamily="34" charset="0"/>
              </a:defRPr>
            </a:lvl2pPr>
            <a:lvl3pPr marL="360000" indent="-180000">
              <a:buFont typeface="Arial" panose="020B0604020202020204" pitchFamily="34" charset="0"/>
              <a:buChar char="•"/>
              <a:defRPr sz="1600" b="0" i="0" baseline="0">
                <a:solidFill>
                  <a:schemeClr val="tx1"/>
                </a:solidFill>
                <a:latin typeface="Arial" panose="020B0604020202020204" pitchFamily="34" charset="0"/>
              </a:defRPr>
            </a:lvl3pPr>
            <a:lvl4pPr marL="540000" indent="-180000">
              <a:buFont typeface="Arial" panose="020B0604020202020204" pitchFamily="34" charset="0"/>
              <a:buChar char="•"/>
              <a:defRPr sz="1600" b="0" i="0" baseline="0">
                <a:solidFill>
                  <a:schemeClr val="tx1"/>
                </a:solidFill>
                <a:latin typeface="Arial" panose="020B0604020202020204" pitchFamily="34" charset="0"/>
              </a:defRPr>
            </a:lvl4pPr>
            <a:lvl5pPr marL="720000" indent="-180000">
              <a:buFont typeface="Arial" panose="020B0604020202020204" pitchFamily="34" charset="0"/>
              <a:buChar char="•"/>
              <a:defRPr sz="1600" b="0" i="0" baseline="0">
                <a:solidFill>
                  <a:schemeClr val="tx1"/>
                </a:solidFill>
                <a:latin typeface="Arial" panose="020B0604020202020204" pitchFamily="34" charset="0"/>
              </a:defRPr>
            </a:lvl5pPr>
          </a:lstStyle>
          <a:p>
            <a:pPr lvl="0"/>
            <a:r>
              <a:rPr lang="lv-LV"/>
              <a:t>Noklikšķiniet, lai rediģētu šablona teksta stilus</a:t>
            </a:r>
          </a:p>
        </p:txBody>
      </p:sp>
      <p:sp>
        <p:nvSpPr>
          <p:cNvPr id="6" name="Teksta vietturis 19">
            <a:extLst>
              <a:ext uri="{FF2B5EF4-FFF2-40B4-BE49-F238E27FC236}">
                <a16:creationId xmlns:a16="http://schemas.microsoft.com/office/drawing/2014/main" id="{1C146696-F935-0D37-010C-3FE71015C500}"/>
              </a:ext>
            </a:extLst>
          </p:cNvPr>
          <p:cNvSpPr>
            <a:spLocks noGrp="1"/>
          </p:cNvSpPr>
          <p:nvPr>
            <p:ph type="body" sz="quarter" idx="16"/>
          </p:nvPr>
        </p:nvSpPr>
        <p:spPr>
          <a:xfrm>
            <a:off x="7238999" y="5892527"/>
            <a:ext cx="4522570" cy="479698"/>
          </a:xfrm>
        </p:spPr>
        <p:txBody>
          <a:bodyPr>
            <a:normAutofit/>
          </a:bodyPr>
          <a:lstStyle>
            <a:lvl1pPr marL="0" indent="0">
              <a:buFontTx/>
              <a:buNone/>
              <a:defRPr sz="1600" b="0" i="0" baseline="0">
                <a:solidFill>
                  <a:schemeClr val="tx1"/>
                </a:solidFill>
                <a:latin typeface="Arial" panose="020B0604020202020204" pitchFamily="34" charset="0"/>
              </a:defRPr>
            </a:lvl1pPr>
            <a:lvl2pPr marL="0" indent="-180000">
              <a:buFont typeface="Arial" panose="020B0604020202020204" pitchFamily="34" charset="0"/>
              <a:buChar char="•"/>
              <a:defRPr sz="1600" b="0" i="0" baseline="0">
                <a:solidFill>
                  <a:schemeClr val="tx1"/>
                </a:solidFill>
                <a:latin typeface="Arial" panose="020B0604020202020204" pitchFamily="34" charset="0"/>
              </a:defRPr>
            </a:lvl2pPr>
            <a:lvl3pPr marL="360000" indent="-180000">
              <a:buFont typeface="Arial" panose="020B0604020202020204" pitchFamily="34" charset="0"/>
              <a:buChar char="•"/>
              <a:defRPr sz="1600" b="0" i="0" baseline="0">
                <a:solidFill>
                  <a:schemeClr val="tx1"/>
                </a:solidFill>
                <a:latin typeface="Arial" panose="020B0604020202020204" pitchFamily="34" charset="0"/>
              </a:defRPr>
            </a:lvl3pPr>
            <a:lvl4pPr marL="540000" indent="-180000">
              <a:buFont typeface="Arial" panose="020B0604020202020204" pitchFamily="34" charset="0"/>
              <a:buChar char="•"/>
              <a:defRPr sz="1600" b="0" i="0" baseline="0">
                <a:solidFill>
                  <a:schemeClr val="tx1"/>
                </a:solidFill>
                <a:latin typeface="Arial" panose="020B0604020202020204" pitchFamily="34" charset="0"/>
              </a:defRPr>
            </a:lvl4pPr>
            <a:lvl5pPr marL="720000" indent="-180000">
              <a:buFont typeface="Arial" panose="020B0604020202020204" pitchFamily="34" charset="0"/>
              <a:buChar char="•"/>
              <a:defRPr sz="1600" b="0" i="0" baseline="0">
                <a:solidFill>
                  <a:schemeClr val="tx1"/>
                </a:solidFill>
                <a:latin typeface="Arial" panose="020B0604020202020204" pitchFamily="34" charset="0"/>
              </a:defRPr>
            </a:lvl5pPr>
          </a:lstStyle>
          <a:p>
            <a:pPr lvl="0"/>
            <a:r>
              <a:rPr lang="lv-LV"/>
              <a:t>Noklikšķiniet, lai rediģētu šablona teksta stilus</a:t>
            </a:r>
          </a:p>
        </p:txBody>
      </p:sp>
      <p:sp>
        <p:nvSpPr>
          <p:cNvPr id="7" name="Teksta vietturis 19">
            <a:extLst>
              <a:ext uri="{FF2B5EF4-FFF2-40B4-BE49-F238E27FC236}">
                <a16:creationId xmlns:a16="http://schemas.microsoft.com/office/drawing/2014/main" id="{C0718374-CCDF-DFBC-CE57-1EC39A5E3A26}"/>
              </a:ext>
            </a:extLst>
          </p:cNvPr>
          <p:cNvSpPr>
            <a:spLocks noGrp="1"/>
          </p:cNvSpPr>
          <p:nvPr>
            <p:ph type="body" sz="quarter" idx="17"/>
          </p:nvPr>
        </p:nvSpPr>
        <p:spPr>
          <a:xfrm>
            <a:off x="7238998" y="2698204"/>
            <a:ext cx="4522569" cy="648519"/>
          </a:xfrm>
        </p:spPr>
        <p:txBody>
          <a:bodyPr>
            <a:normAutofit/>
          </a:bodyPr>
          <a:lstStyle>
            <a:lvl1pPr marL="0" indent="0">
              <a:buFontTx/>
              <a:buNone/>
              <a:defRPr sz="1600" b="0" i="0" baseline="0">
                <a:solidFill>
                  <a:schemeClr val="tx1"/>
                </a:solidFill>
                <a:latin typeface="Arial" panose="020B0604020202020204" pitchFamily="34" charset="0"/>
              </a:defRPr>
            </a:lvl1pPr>
            <a:lvl2pPr marL="0" indent="-180000">
              <a:buFont typeface="Arial" panose="020B0604020202020204" pitchFamily="34" charset="0"/>
              <a:buChar char="•"/>
              <a:defRPr sz="1600" b="0" i="0" baseline="0">
                <a:solidFill>
                  <a:schemeClr val="tx1"/>
                </a:solidFill>
                <a:latin typeface="Arial" panose="020B0604020202020204" pitchFamily="34" charset="0"/>
              </a:defRPr>
            </a:lvl2pPr>
            <a:lvl3pPr marL="360000" indent="-180000">
              <a:buFont typeface="Arial" panose="020B0604020202020204" pitchFamily="34" charset="0"/>
              <a:buChar char="•"/>
              <a:defRPr sz="1600" b="0" i="0" baseline="0">
                <a:solidFill>
                  <a:schemeClr val="tx1"/>
                </a:solidFill>
                <a:latin typeface="Arial" panose="020B0604020202020204" pitchFamily="34" charset="0"/>
              </a:defRPr>
            </a:lvl3pPr>
            <a:lvl4pPr marL="540000" indent="-180000">
              <a:buFont typeface="Arial" panose="020B0604020202020204" pitchFamily="34" charset="0"/>
              <a:buChar char="•"/>
              <a:defRPr sz="1600" b="0" i="0" baseline="0">
                <a:solidFill>
                  <a:schemeClr val="tx1"/>
                </a:solidFill>
                <a:latin typeface="Arial" panose="020B0604020202020204" pitchFamily="34" charset="0"/>
              </a:defRPr>
            </a:lvl4pPr>
            <a:lvl5pPr marL="720000" indent="-180000">
              <a:buFont typeface="Arial" panose="020B0604020202020204" pitchFamily="34" charset="0"/>
              <a:buChar char="•"/>
              <a:defRPr sz="1600" b="0" i="0" baseline="0">
                <a:solidFill>
                  <a:schemeClr val="tx1"/>
                </a:solidFill>
                <a:latin typeface="Arial" panose="020B0604020202020204" pitchFamily="34" charset="0"/>
              </a:defRPr>
            </a:lvl5pPr>
          </a:lstStyle>
          <a:p>
            <a:pPr lvl="0"/>
            <a:r>
              <a:rPr lang="lv-LV"/>
              <a:t>Noklikšķiniet, lai rediģētu šablona teksta stilus</a:t>
            </a:r>
          </a:p>
        </p:txBody>
      </p:sp>
    </p:spTree>
    <p:extLst>
      <p:ext uri="{BB962C8B-B14F-4D97-AF65-F5344CB8AC3E}">
        <p14:creationId xmlns:p14="http://schemas.microsoft.com/office/powerpoint/2010/main" val="186114822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323481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635029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86786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975072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746568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2569148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85907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8005841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1 Info">
    <p:bg>
      <p:bgPr>
        <a:solidFill>
          <a:schemeClr val="bg1"/>
        </a:solidFill>
        <a:effectLst/>
      </p:bgPr>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FDF59D69-BA75-F5B9-2FC0-7EE09ED6FE0D}"/>
              </a:ext>
            </a:extLst>
          </p:cNvPr>
          <p:cNvSpPr>
            <a:spLocks noGrp="1"/>
          </p:cNvSpPr>
          <p:nvPr>
            <p:ph type="ctrTitle" hasCustomPrompt="1"/>
          </p:nvPr>
        </p:nvSpPr>
        <p:spPr>
          <a:xfrm>
            <a:off x="539999" y="2880000"/>
            <a:ext cx="4680000" cy="2344916"/>
          </a:xfrm>
          <a:prstGeom prst="rect">
            <a:avLst/>
          </a:prstGeom>
        </p:spPr>
        <p:txBody>
          <a:bodyPr lIns="0" tIns="0" rIns="0" bIns="0" anchor="t" anchorCtr="0"/>
          <a:lstStyle>
            <a:lvl1pPr algn="l">
              <a:defRPr sz="1900" b="0" i="0" cap="none" baseline="0">
                <a:solidFill>
                  <a:schemeClr val="bg2">
                    <a:lumMod val="25000"/>
                  </a:schemeClr>
                </a:solidFill>
                <a:latin typeface="Arial" panose="020B0604020202020204" pitchFamily="34" charset="0"/>
                <a:cs typeface="Arial" panose="020B0604020202020204" pitchFamily="34" charset="0"/>
              </a:defRPr>
            </a:lvl1pPr>
          </a:lstStyle>
          <a:p>
            <a:r>
              <a:rPr lang="lv-LV"/>
              <a:t>Lorem </a:t>
            </a:r>
            <a:r>
              <a:rPr lang="lv-LV" err="1"/>
              <a:t>ipsum</a:t>
            </a:r>
            <a:r>
              <a:rPr lang="lv-LV"/>
              <a:t> </a:t>
            </a:r>
            <a:r>
              <a:rPr lang="lv-LV" err="1"/>
              <a:t>dolor</a:t>
            </a:r>
            <a:r>
              <a:rPr lang="lv-LV"/>
              <a:t> sit </a:t>
            </a:r>
            <a:r>
              <a:rPr lang="lv-LV" err="1"/>
              <a:t>amet</a:t>
            </a:r>
            <a:r>
              <a:rPr lang="lv-LV"/>
              <a:t>, </a:t>
            </a:r>
            <a:r>
              <a:rPr lang="lv-LV" err="1"/>
              <a:t>consectetur</a:t>
            </a:r>
            <a:r>
              <a:rPr lang="lv-LV"/>
              <a:t> </a:t>
            </a:r>
            <a:r>
              <a:rPr lang="lv-LV" err="1"/>
              <a:t>adipiscing</a:t>
            </a:r>
            <a:r>
              <a:rPr lang="lv-LV"/>
              <a:t> </a:t>
            </a:r>
            <a:r>
              <a:rPr lang="lv-LV" err="1"/>
              <a:t>elit</a:t>
            </a:r>
            <a:r>
              <a:rPr lang="lv-LV"/>
              <a:t>, </a:t>
            </a:r>
            <a:r>
              <a:rPr lang="lv-LV" err="1"/>
              <a:t>fusce</a:t>
            </a:r>
            <a:r>
              <a:rPr lang="lv-LV"/>
              <a:t> </a:t>
            </a:r>
            <a:r>
              <a:rPr lang="lv-LV" err="1"/>
              <a:t>nisi</a:t>
            </a:r>
            <a:r>
              <a:rPr lang="lv-LV"/>
              <a:t> urna </a:t>
            </a:r>
            <a:r>
              <a:rPr lang="lv-LV" err="1"/>
              <a:t>accumsan</a:t>
            </a:r>
            <a:r>
              <a:rPr lang="lv-LV"/>
              <a:t> </a:t>
            </a:r>
            <a:r>
              <a:rPr lang="lv-LV" err="1"/>
              <a:t>id</a:t>
            </a:r>
            <a:r>
              <a:rPr lang="lv-LV"/>
              <a:t> </a:t>
            </a:r>
            <a:r>
              <a:rPr lang="lv-LV" err="1"/>
              <a:t>fringilla</a:t>
            </a:r>
            <a:r>
              <a:rPr lang="lv-LV"/>
              <a:t> </a:t>
            </a:r>
            <a:r>
              <a:rPr lang="lv-LV" err="1"/>
              <a:t>eget</a:t>
            </a:r>
            <a:r>
              <a:rPr lang="lv-LV"/>
              <a:t>, </a:t>
            </a:r>
            <a:r>
              <a:rPr lang="lv-LV" err="1"/>
              <a:t>feugiat</a:t>
            </a:r>
            <a:r>
              <a:rPr lang="lv-LV"/>
              <a:t> </a:t>
            </a:r>
            <a:r>
              <a:rPr lang="lv-LV" err="1"/>
              <a:t>at</a:t>
            </a:r>
            <a:r>
              <a:rPr lang="lv-LV"/>
              <a:t> </a:t>
            </a:r>
            <a:r>
              <a:rPr lang="lv-LV" err="1"/>
              <a:t>elit</a:t>
            </a:r>
            <a:r>
              <a:rPr lang="lv-LV"/>
              <a:t>.</a:t>
            </a:r>
          </a:p>
        </p:txBody>
      </p:sp>
      <p:sp>
        <p:nvSpPr>
          <p:cNvPr id="3" name="Apakšvirsraksts 2">
            <a:extLst>
              <a:ext uri="{FF2B5EF4-FFF2-40B4-BE49-F238E27FC236}">
                <a16:creationId xmlns:a16="http://schemas.microsoft.com/office/drawing/2014/main" id="{78964A4C-D9C6-4AF5-CD10-F1E7C262DB1A}"/>
              </a:ext>
            </a:extLst>
          </p:cNvPr>
          <p:cNvSpPr>
            <a:spLocks noGrp="1"/>
          </p:cNvSpPr>
          <p:nvPr>
            <p:ph type="subTitle" idx="1" hasCustomPrompt="1"/>
          </p:nvPr>
        </p:nvSpPr>
        <p:spPr>
          <a:xfrm>
            <a:off x="540000" y="720000"/>
            <a:ext cx="4680000" cy="1774632"/>
          </a:xfrm>
          <a:prstGeom prst="rect">
            <a:avLst/>
          </a:prstGeom>
        </p:spPr>
        <p:txBody>
          <a:bodyPr lIns="0" tIns="0" rIns="0" bIns="0"/>
          <a:lstStyle>
            <a:lvl1pPr marL="0" indent="0" algn="l">
              <a:spcBef>
                <a:spcPts val="0"/>
              </a:spcBef>
              <a:buNone/>
              <a:defRPr sz="2400" b="1" i="0" baseline="0">
                <a:solidFill>
                  <a:srgbClr val="98002E"/>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a:t>Lorem </a:t>
            </a:r>
            <a:r>
              <a:rPr lang="lv-LV" err="1"/>
              <a:t>ipsum</a:t>
            </a:r>
            <a:r>
              <a:rPr lang="lv-LV"/>
              <a:t> </a:t>
            </a:r>
            <a:r>
              <a:rPr lang="lv-LV" err="1"/>
              <a:t>dolor</a:t>
            </a:r>
            <a:r>
              <a:rPr lang="lv-LV"/>
              <a:t> sit </a:t>
            </a:r>
            <a:r>
              <a:rPr lang="lv-LV" err="1"/>
              <a:t>amet</a:t>
            </a:r>
            <a:r>
              <a:rPr lang="lv-LV"/>
              <a:t> </a:t>
            </a:r>
            <a:r>
              <a:rPr lang="lv-LV" err="1"/>
              <a:t>consectetur</a:t>
            </a:r>
            <a:r>
              <a:rPr lang="lv-LV"/>
              <a:t> </a:t>
            </a:r>
            <a:r>
              <a:rPr lang="lv-LV" err="1"/>
              <a:t>adipiscing</a:t>
            </a:r>
            <a:r>
              <a:rPr lang="lv-LV"/>
              <a:t> </a:t>
            </a:r>
            <a:r>
              <a:rPr lang="lv-LV" err="1"/>
              <a:t>elit</a:t>
            </a:r>
            <a:r>
              <a:rPr lang="lv-LV"/>
              <a:t>. </a:t>
            </a:r>
            <a:r>
              <a:rPr lang="lv-LV" err="1"/>
              <a:t>Fusce</a:t>
            </a:r>
            <a:r>
              <a:rPr lang="lv-LV"/>
              <a:t> </a:t>
            </a:r>
            <a:r>
              <a:rPr lang="lv-LV" err="1"/>
              <a:t>nisi</a:t>
            </a:r>
            <a:r>
              <a:rPr lang="lv-LV"/>
              <a:t> urna, </a:t>
            </a:r>
            <a:r>
              <a:rPr lang="lv-LV" err="1"/>
              <a:t>accumsan</a:t>
            </a:r>
            <a:r>
              <a:rPr lang="lv-LV"/>
              <a:t> </a:t>
            </a:r>
            <a:r>
              <a:rPr lang="lv-LV" err="1"/>
              <a:t>id</a:t>
            </a:r>
            <a:r>
              <a:rPr lang="lv-LV"/>
              <a:t> </a:t>
            </a:r>
            <a:r>
              <a:rPr lang="lv-LV" err="1"/>
              <a:t>fringilla</a:t>
            </a:r>
            <a:r>
              <a:rPr lang="lv-LV"/>
              <a:t> </a:t>
            </a:r>
            <a:r>
              <a:rPr lang="lv-LV" err="1"/>
              <a:t>eget</a:t>
            </a:r>
            <a:r>
              <a:rPr lang="lv-LV"/>
              <a:t>, </a:t>
            </a:r>
            <a:r>
              <a:rPr lang="lv-LV" err="1"/>
              <a:t>feugiat</a:t>
            </a:r>
            <a:r>
              <a:rPr lang="lv-LV"/>
              <a:t> </a:t>
            </a:r>
            <a:r>
              <a:rPr lang="lv-LV" err="1"/>
              <a:t>at</a:t>
            </a:r>
            <a:r>
              <a:rPr lang="lv-LV"/>
              <a:t> </a:t>
            </a:r>
            <a:r>
              <a:rPr lang="lv-LV" err="1"/>
              <a:t>elit</a:t>
            </a:r>
            <a:r>
              <a:rPr lang="lv-LV"/>
              <a:t>. </a:t>
            </a:r>
          </a:p>
        </p:txBody>
      </p:sp>
      <p:sp>
        <p:nvSpPr>
          <p:cNvPr id="9" name="Attēla vietturis 2">
            <a:extLst>
              <a:ext uri="{FF2B5EF4-FFF2-40B4-BE49-F238E27FC236}">
                <a16:creationId xmlns:a16="http://schemas.microsoft.com/office/drawing/2014/main" id="{D5C74131-4D95-FB30-2A41-D09FF515BD60}"/>
              </a:ext>
            </a:extLst>
          </p:cNvPr>
          <p:cNvSpPr>
            <a:spLocks noGrp="1"/>
          </p:cNvSpPr>
          <p:nvPr>
            <p:ph type="pic" idx="10"/>
          </p:nvPr>
        </p:nvSpPr>
        <p:spPr>
          <a:xfrm>
            <a:off x="5760000" y="540000"/>
            <a:ext cx="5904258" cy="5778000"/>
          </a:xfrm>
          <a:prstGeom prst="rect">
            <a:avLst/>
          </a:prstGeom>
        </p:spPr>
        <p:txBody>
          <a:bodyPr lIns="720000" tIns="1620000" rIns="720000" bIns="0" anchor="t" anchorCtr="0"/>
          <a:lstStyle>
            <a:lvl1pPr marL="0" indent="0" algn="ctr">
              <a:buNone/>
              <a:defRPr sz="3200">
                <a:solidFill>
                  <a:schemeClr val="bg2">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a:p>
            <a:endParaRPr lang="lv-LV"/>
          </a:p>
        </p:txBody>
      </p:sp>
      <p:pic>
        <p:nvPicPr>
          <p:cNvPr id="7" name="Picture 2" descr="rsu75logoENG_RGB.jpg">
            <a:extLst>
              <a:ext uri="{FF2B5EF4-FFF2-40B4-BE49-F238E27FC236}">
                <a16:creationId xmlns:a16="http://schemas.microsoft.com/office/drawing/2014/main" id="{84BDD5E3-DFD6-4387-AEC6-96F6ED5F6AF1}"/>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539999" y="5943600"/>
            <a:ext cx="2015631" cy="670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94415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2 Info">
    <p:bg>
      <p:bgPr>
        <a:solidFill>
          <a:schemeClr val="bg1"/>
        </a:solidFill>
        <a:effectLst/>
      </p:bgPr>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FDF59D69-BA75-F5B9-2FC0-7EE09ED6FE0D}"/>
              </a:ext>
            </a:extLst>
          </p:cNvPr>
          <p:cNvSpPr>
            <a:spLocks noGrp="1"/>
          </p:cNvSpPr>
          <p:nvPr>
            <p:ph type="ctrTitle" hasCustomPrompt="1"/>
          </p:nvPr>
        </p:nvSpPr>
        <p:spPr>
          <a:xfrm>
            <a:off x="539999" y="3240000"/>
            <a:ext cx="3600000" cy="2344916"/>
          </a:xfrm>
          <a:prstGeom prst="rect">
            <a:avLst/>
          </a:prstGeom>
        </p:spPr>
        <p:txBody>
          <a:bodyPr lIns="0" tIns="0" rIns="0" bIns="0" anchor="t" anchorCtr="0"/>
          <a:lstStyle>
            <a:lvl1pPr algn="l">
              <a:defRPr sz="1900" b="0" i="0" cap="none" baseline="0">
                <a:solidFill>
                  <a:schemeClr val="bg2">
                    <a:lumMod val="25000"/>
                  </a:schemeClr>
                </a:solidFill>
                <a:latin typeface="Arial" panose="020B0604020202020204" pitchFamily="34" charset="0"/>
                <a:cs typeface="Arial" panose="020B0604020202020204" pitchFamily="34" charset="0"/>
              </a:defRPr>
            </a:lvl1pPr>
          </a:lstStyle>
          <a:p>
            <a:r>
              <a:rPr lang="lv-LV"/>
              <a:t>Lorem </a:t>
            </a:r>
            <a:r>
              <a:rPr lang="lv-LV" err="1"/>
              <a:t>ipsum</a:t>
            </a:r>
            <a:r>
              <a:rPr lang="lv-LV"/>
              <a:t> </a:t>
            </a:r>
            <a:r>
              <a:rPr lang="lv-LV" err="1"/>
              <a:t>dolor</a:t>
            </a:r>
            <a:r>
              <a:rPr lang="lv-LV"/>
              <a:t> sit </a:t>
            </a:r>
            <a:r>
              <a:rPr lang="lv-LV" err="1"/>
              <a:t>amet</a:t>
            </a:r>
            <a:r>
              <a:rPr lang="lv-LV"/>
              <a:t>, </a:t>
            </a:r>
            <a:r>
              <a:rPr lang="lv-LV" err="1"/>
              <a:t>consectetur</a:t>
            </a:r>
            <a:r>
              <a:rPr lang="lv-LV"/>
              <a:t> </a:t>
            </a:r>
            <a:r>
              <a:rPr lang="lv-LV" err="1"/>
              <a:t>adipiscing</a:t>
            </a:r>
            <a:r>
              <a:rPr lang="lv-LV"/>
              <a:t> </a:t>
            </a:r>
            <a:r>
              <a:rPr lang="lv-LV" err="1"/>
              <a:t>elit</a:t>
            </a:r>
            <a:r>
              <a:rPr lang="lv-LV"/>
              <a:t>, </a:t>
            </a:r>
            <a:r>
              <a:rPr lang="lv-LV" err="1"/>
              <a:t>fusce</a:t>
            </a:r>
            <a:r>
              <a:rPr lang="lv-LV"/>
              <a:t> </a:t>
            </a:r>
            <a:r>
              <a:rPr lang="lv-LV" err="1"/>
              <a:t>nisi</a:t>
            </a:r>
            <a:r>
              <a:rPr lang="lv-LV"/>
              <a:t> urna </a:t>
            </a:r>
            <a:r>
              <a:rPr lang="lv-LV" err="1"/>
              <a:t>accumsan</a:t>
            </a:r>
            <a:r>
              <a:rPr lang="lv-LV"/>
              <a:t> </a:t>
            </a:r>
            <a:r>
              <a:rPr lang="lv-LV" err="1"/>
              <a:t>id</a:t>
            </a:r>
            <a:r>
              <a:rPr lang="lv-LV"/>
              <a:t> </a:t>
            </a:r>
            <a:r>
              <a:rPr lang="lv-LV" err="1"/>
              <a:t>fringilla</a:t>
            </a:r>
            <a:r>
              <a:rPr lang="lv-LV"/>
              <a:t> </a:t>
            </a:r>
            <a:r>
              <a:rPr lang="lv-LV" err="1"/>
              <a:t>eget</a:t>
            </a:r>
            <a:r>
              <a:rPr lang="lv-LV"/>
              <a:t>, </a:t>
            </a:r>
            <a:r>
              <a:rPr lang="lv-LV" err="1"/>
              <a:t>feugiat</a:t>
            </a:r>
            <a:r>
              <a:rPr lang="lv-LV"/>
              <a:t> </a:t>
            </a:r>
            <a:r>
              <a:rPr lang="lv-LV" err="1"/>
              <a:t>at</a:t>
            </a:r>
            <a:r>
              <a:rPr lang="lv-LV"/>
              <a:t> </a:t>
            </a:r>
            <a:r>
              <a:rPr lang="lv-LV" err="1"/>
              <a:t>elit</a:t>
            </a:r>
            <a:r>
              <a:rPr lang="lv-LV"/>
              <a:t>.</a:t>
            </a:r>
          </a:p>
        </p:txBody>
      </p:sp>
      <p:sp>
        <p:nvSpPr>
          <p:cNvPr id="3" name="Apakšvirsraksts 2">
            <a:extLst>
              <a:ext uri="{FF2B5EF4-FFF2-40B4-BE49-F238E27FC236}">
                <a16:creationId xmlns:a16="http://schemas.microsoft.com/office/drawing/2014/main" id="{78964A4C-D9C6-4AF5-CD10-F1E7C262DB1A}"/>
              </a:ext>
            </a:extLst>
          </p:cNvPr>
          <p:cNvSpPr>
            <a:spLocks noGrp="1"/>
          </p:cNvSpPr>
          <p:nvPr>
            <p:ph type="subTitle" idx="1" hasCustomPrompt="1"/>
          </p:nvPr>
        </p:nvSpPr>
        <p:spPr>
          <a:xfrm>
            <a:off x="540000" y="719999"/>
            <a:ext cx="3600000" cy="2192883"/>
          </a:xfrm>
          <a:prstGeom prst="rect">
            <a:avLst/>
          </a:prstGeom>
        </p:spPr>
        <p:txBody>
          <a:bodyPr lIns="0" tIns="0" rIns="0" bIns="0"/>
          <a:lstStyle>
            <a:lvl1pPr marL="0" indent="0" algn="l">
              <a:spcBef>
                <a:spcPts val="0"/>
              </a:spcBef>
              <a:buNone/>
              <a:defRPr sz="2400" b="1" i="0" baseline="0">
                <a:solidFill>
                  <a:srgbClr val="98002E"/>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a:t>Lorem </a:t>
            </a:r>
            <a:r>
              <a:rPr lang="lv-LV" err="1"/>
              <a:t>ipsum</a:t>
            </a:r>
            <a:r>
              <a:rPr lang="lv-LV"/>
              <a:t> </a:t>
            </a:r>
            <a:r>
              <a:rPr lang="lv-LV" err="1"/>
              <a:t>dolor</a:t>
            </a:r>
            <a:r>
              <a:rPr lang="lv-LV"/>
              <a:t> sit </a:t>
            </a:r>
            <a:r>
              <a:rPr lang="lv-LV" err="1"/>
              <a:t>amet</a:t>
            </a:r>
            <a:r>
              <a:rPr lang="lv-LV"/>
              <a:t> </a:t>
            </a:r>
            <a:r>
              <a:rPr lang="lv-LV" err="1"/>
              <a:t>consectetur</a:t>
            </a:r>
            <a:r>
              <a:rPr lang="lv-LV"/>
              <a:t> </a:t>
            </a:r>
            <a:r>
              <a:rPr lang="lv-LV" err="1"/>
              <a:t>adipiscing</a:t>
            </a:r>
            <a:r>
              <a:rPr lang="lv-LV"/>
              <a:t> </a:t>
            </a:r>
            <a:r>
              <a:rPr lang="lv-LV" err="1"/>
              <a:t>elit</a:t>
            </a:r>
            <a:r>
              <a:rPr lang="lv-LV"/>
              <a:t>. </a:t>
            </a:r>
            <a:r>
              <a:rPr lang="lv-LV" err="1"/>
              <a:t>Fusce</a:t>
            </a:r>
            <a:r>
              <a:rPr lang="lv-LV"/>
              <a:t> </a:t>
            </a:r>
            <a:r>
              <a:rPr lang="lv-LV" err="1"/>
              <a:t>nisi</a:t>
            </a:r>
            <a:r>
              <a:rPr lang="lv-LV"/>
              <a:t> urna, </a:t>
            </a:r>
            <a:r>
              <a:rPr lang="lv-LV" err="1"/>
              <a:t>accumsan</a:t>
            </a:r>
            <a:r>
              <a:rPr lang="lv-LV"/>
              <a:t> </a:t>
            </a:r>
            <a:r>
              <a:rPr lang="lv-LV" err="1"/>
              <a:t>id</a:t>
            </a:r>
            <a:r>
              <a:rPr lang="lv-LV"/>
              <a:t> </a:t>
            </a:r>
            <a:r>
              <a:rPr lang="lv-LV" err="1"/>
              <a:t>fringilla</a:t>
            </a:r>
            <a:r>
              <a:rPr lang="lv-LV"/>
              <a:t> </a:t>
            </a:r>
            <a:r>
              <a:rPr lang="lv-LV" err="1"/>
              <a:t>eget</a:t>
            </a:r>
            <a:r>
              <a:rPr lang="lv-LV"/>
              <a:t>, </a:t>
            </a:r>
            <a:r>
              <a:rPr lang="lv-LV" err="1"/>
              <a:t>feugiat</a:t>
            </a:r>
            <a:r>
              <a:rPr lang="lv-LV"/>
              <a:t> </a:t>
            </a:r>
            <a:r>
              <a:rPr lang="lv-LV" err="1"/>
              <a:t>at</a:t>
            </a:r>
            <a:r>
              <a:rPr lang="lv-LV"/>
              <a:t> </a:t>
            </a:r>
            <a:r>
              <a:rPr lang="lv-LV" err="1"/>
              <a:t>elit</a:t>
            </a:r>
            <a:r>
              <a:rPr lang="lv-LV"/>
              <a:t>. </a:t>
            </a:r>
          </a:p>
        </p:txBody>
      </p:sp>
      <p:pic>
        <p:nvPicPr>
          <p:cNvPr id="7" name="Picture 3">
            <a:extLst>
              <a:ext uri="{FF2B5EF4-FFF2-40B4-BE49-F238E27FC236}">
                <a16:creationId xmlns:a16="http://schemas.microsoft.com/office/drawing/2014/main" id="{4DD97671-9818-C26E-12A1-1A449F68E03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00" y="5940000"/>
            <a:ext cx="2052001" cy="648000"/>
          </a:xfrm>
          <a:prstGeom prst="rect">
            <a:avLst/>
          </a:prstGeom>
        </p:spPr>
      </p:pic>
      <p:sp>
        <p:nvSpPr>
          <p:cNvPr id="9" name="Attēla vietturis 2">
            <a:extLst>
              <a:ext uri="{FF2B5EF4-FFF2-40B4-BE49-F238E27FC236}">
                <a16:creationId xmlns:a16="http://schemas.microsoft.com/office/drawing/2014/main" id="{D5C74131-4D95-FB30-2A41-D09FF515BD60}"/>
              </a:ext>
            </a:extLst>
          </p:cNvPr>
          <p:cNvSpPr>
            <a:spLocks noGrp="1"/>
          </p:cNvSpPr>
          <p:nvPr>
            <p:ph type="pic" idx="10"/>
          </p:nvPr>
        </p:nvSpPr>
        <p:spPr>
          <a:xfrm>
            <a:off x="7667999" y="3528000"/>
            <a:ext cx="3996259" cy="2790000"/>
          </a:xfrm>
          <a:prstGeom prst="rect">
            <a:avLst/>
          </a:prstGeom>
        </p:spPr>
        <p:txBody>
          <a:bodyPr lIns="0" tIns="540000" rIns="0" bIns="0" anchor="t" anchorCtr="0"/>
          <a:lstStyle>
            <a:lvl1pPr marL="0" indent="0" algn="ctr">
              <a:buNone/>
              <a:defRPr sz="2000">
                <a:solidFill>
                  <a:schemeClr val="bg2">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a:p>
            <a:endParaRPr lang="lv-LV"/>
          </a:p>
        </p:txBody>
      </p:sp>
      <p:sp>
        <p:nvSpPr>
          <p:cNvPr id="5" name="Attēla vietturis 2">
            <a:extLst>
              <a:ext uri="{FF2B5EF4-FFF2-40B4-BE49-F238E27FC236}">
                <a16:creationId xmlns:a16="http://schemas.microsoft.com/office/drawing/2014/main" id="{30ED67CE-FD3B-B337-AEE1-5D11C0314FC4}"/>
              </a:ext>
            </a:extLst>
          </p:cNvPr>
          <p:cNvSpPr>
            <a:spLocks noGrp="1"/>
          </p:cNvSpPr>
          <p:nvPr>
            <p:ph type="pic" idx="11"/>
          </p:nvPr>
        </p:nvSpPr>
        <p:spPr>
          <a:xfrm>
            <a:off x="4679999" y="2808000"/>
            <a:ext cx="2880000" cy="3510000"/>
          </a:xfrm>
          <a:prstGeom prst="rect">
            <a:avLst/>
          </a:prstGeom>
        </p:spPr>
        <p:txBody>
          <a:bodyPr lIns="0" tIns="900000" rIns="0" bIns="0" anchor="t" anchorCtr="0"/>
          <a:lstStyle>
            <a:lvl1pPr marL="0" indent="0" algn="ctr">
              <a:buNone/>
              <a:defRPr sz="2000">
                <a:solidFill>
                  <a:schemeClr val="bg2">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a:p>
            <a:endParaRPr lang="lv-LV"/>
          </a:p>
        </p:txBody>
      </p:sp>
      <p:sp>
        <p:nvSpPr>
          <p:cNvPr id="6" name="Attēla vietturis 2">
            <a:extLst>
              <a:ext uri="{FF2B5EF4-FFF2-40B4-BE49-F238E27FC236}">
                <a16:creationId xmlns:a16="http://schemas.microsoft.com/office/drawing/2014/main" id="{FA032B04-767F-84AA-6FD6-410300CA5EE7}"/>
              </a:ext>
            </a:extLst>
          </p:cNvPr>
          <p:cNvSpPr>
            <a:spLocks noGrp="1"/>
          </p:cNvSpPr>
          <p:nvPr>
            <p:ph type="pic" idx="12"/>
          </p:nvPr>
        </p:nvSpPr>
        <p:spPr>
          <a:xfrm>
            <a:off x="4679999" y="540000"/>
            <a:ext cx="2880000" cy="2160000"/>
          </a:xfrm>
          <a:prstGeom prst="rect">
            <a:avLst/>
          </a:prstGeom>
        </p:spPr>
        <p:txBody>
          <a:bodyPr lIns="0" tIns="180000" rIns="0" bIns="0" anchor="t" anchorCtr="0"/>
          <a:lstStyle>
            <a:lvl1pPr marL="0" indent="0" algn="ctr">
              <a:buNone/>
              <a:defRPr sz="2000">
                <a:solidFill>
                  <a:schemeClr val="bg2">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a:p>
            <a:endParaRPr lang="lv-LV"/>
          </a:p>
        </p:txBody>
      </p:sp>
      <p:sp>
        <p:nvSpPr>
          <p:cNvPr id="8" name="Attēla vietturis 2">
            <a:extLst>
              <a:ext uri="{FF2B5EF4-FFF2-40B4-BE49-F238E27FC236}">
                <a16:creationId xmlns:a16="http://schemas.microsoft.com/office/drawing/2014/main" id="{C82AEADC-0219-6A67-8E8D-405184495F16}"/>
              </a:ext>
            </a:extLst>
          </p:cNvPr>
          <p:cNvSpPr>
            <a:spLocks noGrp="1"/>
          </p:cNvSpPr>
          <p:nvPr>
            <p:ph type="pic" idx="13"/>
          </p:nvPr>
        </p:nvSpPr>
        <p:spPr>
          <a:xfrm>
            <a:off x="7667999" y="540000"/>
            <a:ext cx="3996259" cy="2880000"/>
          </a:xfrm>
          <a:prstGeom prst="rect">
            <a:avLst/>
          </a:prstGeom>
        </p:spPr>
        <p:txBody>
          <a:bodyPr lIns="0" tIns="540000" rIns="0" bIns="0" anchor="t" anchorCtr="0"/>
          <a:lstStyle>
            <a:lvl1pPr marL="0" indent="0" algn="ctr">
              <a:buNone/>
              <a:defRPr sz="2000">
                <a:solidFill>
                  <a:schemeClr val="bg2">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a:p>
            <a:endParaRPr lang="lv-LV"/>
          </a:p>
        </p:txBody>
      </p:sp>
      <p:pic>
        <p:nvPicPr>
          <p:cNvPr id="10" name="Picture 2" descr="rsu75logoENG_RGB.jpg">
            <a:extLst>
              <a:ext uri="{FF2B5EF4-FFF2-40B4-BE49-F238E27FC236}">
                <a16:creationId xmlns:a16="http://schemas.microsoft.com/office/drawing/2014/main" id="{0A365247-2C3C-40EB-9507-708BC39DC0FD}"/>
              </a:ext>
            </a:extLst>
          </p:cNvPr>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539999" y="5943600"/>
            <a:ext cx="2015631" cy="670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5064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Virsraksts un satu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FD35AA37-6630-F771-0A56-0F83708E586D}"/>
              </a:ext>
            </a:extLst>
          </p:cNvPr>
          <p:cNvSpPr>
            <a:spLocks noGrp="1"/>
          </p:cNvSpPr>
          <p:nvPr>
            <p:ph type="title"/>
          </p:nvPr>
        </p:nvSpPr>
        <p:spPr>
          <a:xfrm>
            <a:off x="3457574" y="365124"/>
            <a:ext cx="5400000" cy="739775"/>
          </a:xfrm>
        </p:spPr>
        <p:txBody>
          <a:bodyPr>
            <a:normAutofit/>
          </a:bodyPr>
          <a:lstStyle>
            <a:lvl1pPr>
              <a:defRPr sz="2400" b="1" cap="none" baseline="0">
                <a:solidFill>
                  <a:schemeClr val="tx2"/>
                </a:solidFill>
              </a:defRPr>
            </a:lvl1pPr>
          </a:lstStyle>
          <a:p>
            <a:r>
              <a:rPr lang="lv-LV"/>
              <a:t>Rediģēt šablona virsraksta stilu</a:t>
            </a:r>
          </a:p>
        </p:txBody>
      </p:sp>
      <p:sp>
        <p:nvSpPr>
          <p:cNvPr id="3" name="Satura vietturis 2">
            <a:extLst>
              <a:ext uri="{FF2B5EF4-FFF2-40B4-BE49-F238E27FC236}">
                <a16:creationId xmlns:a16="http://schemas.microsoft.com/office/drawing/2014/main" id="{CBC4DC9A-E746-4275-9481-71A621EEFC97}"/>
              </a:ext>
            </a:extLst>
          </p:cNvPr>
          <p:cNvSpPr>
            <a:spLocks noGrp="1"/>
          </p:cNvSpPr>
          <p:nvPr>
            <p:ph idx="1"/>
          </p:nvPr>
        </p:nvSpPr>
        <p:spPr>
          <a:xfrm>
            <a:off x="539998" y="365125"/>
            <a:ext cx="2160569" cy="5407025"/>
          </a:xfrm>
        </p:spPr>
        <p:txBody>
          <a:bodyPr/>
          <a:lstStyle>
            <a:lvl1pPr marL="0" indent="0">
              <a:lnSpc>
                <a:spcPct val="100000"/>
              </a:lnSpc>
              <a:spcBef>
                <a:spcPts val="0"/>
              </a:spcBef>
              <a:buFontTx/>
              <a:buNone/>
              <a:defRPr sz="2000" cap="all" baseline="0">
                <a:solidFill>
                  <a:schemeClr val="bg1"/>
                </a:solidFill>
              </a:defRPr>
            </a:lvl1pPr>
            <a:lvl2pPr marL="0">
              <a:defRPr>
                <a:solidFill>
                  <a:schemeClr val="bg1"/>
                </a:solidFill>
              </a:defRPr>
            </a:lvl2pPr>
            <a:lvl3pPr marL="460800">
              <a:defRPr>
                <a:solidFill>
                  <a:schemeClr val="bg1"/>
                </a:solidFill>
              </a:defRPr>
            </a:lvl3pPr>
            <a:lvl4pPr marL="691200">
              <a:defRPr>
                <a:solidFill>
                  <a:schemeClr val="bg1"/>
                </a:solidFill>
              </a:defRPr>
            </a:lvl4pPr>
            <a:lvl5pPr marL="921600">
              <a:defRPr>
                <a:solidFill>
                  <a:schemeClr val="bg1"/>
                </a:solidFill>
              </a:defRPr>
            </a:lvl5p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pic>
        <p:nvPicPr>
          <p:cNvPr id="9" name="Attēls 8" descr="Attēls, kurā ir teksts, fonts, grafika, grafiskais dizains&#10;&#10;Mākslīgā intelekta ģenerētais saturs var būt nepareizs.">
            <a:extLst>
              <a:ext uri="{FF2B5EF4-FFF2-40B4-BE49-F238E27FC236}">
                <a16:creationId xmlns:a16="http://schemas.microsoft.com/office/drawing/2014/main" id="{C61E2E00-9111-BBA1-9029-490EB929902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40000" y="5940000"/>
            <a:ext cx="2160569" cy="651600"/>
          </a:xfrm>
          <a:prstGeom prst="rect">
            <a:avLst/>
          </a:prstGeom>
        </p:spPr>
      </p:pic>
      <p:sp>
        <p:nvSpPr>
          <p:cNvPr id="13" name="Satura vietturis 12">
            <a:extLst>
              <a:ext uri="{FF2B5EF4-FFF2-40B4-BE49-F238E27FC236}">
                <a16:creationId xmlns:a16="http://schemas.microsoft.com/office/drawing/2014/main" id="{CA666F76-663F-44A0-763B-07C67F52D3C2}"/>
              </a:ext>
            </a:extLst>
          </p:cNvPr>
          <p:cNvSpPr>
            <a:spLocks noGrp="1"/>
          </p:cNvSpPr>
          <p:nvPr>
            <p:ph sz="quarter" idx="10"/>
          </p:nvPr>
        </p:nvSpPr>
        <p:spPr>
          <a:xfrm>
            <a:off x="3457574" y="1257300"/>
            <a:ext cx="5400000" cy="5133975"/>
          </a:xfrm>
        </p:spPr>
        <p:txBody>
          <a:bodyPr/>
          <a:lstStyle>
            <a:lvl1pPr marL="0" indent="0">
              <a:buFontTx/>
              <a:buNone/>
              <a:defRPr sz="1800" b="0"/>
            </a:lvl1pPr>
            <a:lvl2pPr>
              <a:defRPr sz="1800"/>
            </a:lvl2p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Tree>
    <p:extLst>
      <p:ext uri="{BB962C8B-B14F-4D97-AF65-F5344CB8AC3E}">
        <p14:creationId xmlns:p14="http://schemas.microsoft.com/office/powerpoint/2010/main" val="32202713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3 Info">
    <p:bg>
      <p:bgPr>
        <a:solidFill>
          <a:schemeClr val="bg1"/>
        </a:solidFill>
        <a:effectLst/>
      </p:bgPr>
    </p:bg>
    <p:spTree>
      <p:nvGrpSpPr>
        <p:cNvPr id="1" name=""/>
        <p:cNvGrpSpPr/>
        <p:nvPr/>
      </p:nvGrpSpPr>
      <p:grpSpPr>
        <a:xfrm>
          <a:off x="0" y="0"/>
          <a:ext cx="0" cy="0"/>
          <a:chOff x="0" y="0"/>
          <a:chExt cx="0" cy="0"/>
        </a:xfrm>
      </p:grpSpPr>
      <p:sp>
        <p:nvSpPr>
          <p:cNvPr id="27" name="Taisnstūris 26">
            <a:extLst>
              <a:ext uri="{FF2B5EF4-FFF2-40B4-BE49-F238E27FC236}">
                <a16:creationId xmlns:a16="http://schemas.microsoft.com/office/drawing/2014/main" id="{3B0A0E04-E27B-CE17-E19E-BBB0F0AC5C24}"/>
              </a:ext>
            </a:extLst>
          </p:cNvPr>
          <p:cNvSpPr/>
          <p:nvPr userDrawn="1"/>
        </p:nvSpPr>
        <p:spPr>
          <a:xfrm>
            <a:off x="4679999" y="3527998"/>
            <a:ext cx="3240000" cy="2790002"/>
          </a:xfrm>
          <a:prstGeom prst="rect">
            <a:avLst/>
          </a:prstGeom>
          <a:solidFill>
            <a:srgbClr val="9800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0" name="Teksta vietturis 19">
            <a:extLst>
              <a:ext uri="{FF2B5EF4-FFF2-40B4-BE49-F238E27FC236}">
                <a16:creationId xmlns:a16="http://schemas.microsoft.com/office/drawing/2014/main" id="{04D31EA5-48EB-3ECA-C349-57F718127DD2}"/>
              </a:ext>
            </a:extLst>
          </p:cNvPr>
          <p:cNvSpPr>
            <a:spLocks noGrp="1"/>
          </p:cNvSpPr>
          <p:nvPr>
            <p:ph type="body" sz="quarter" idx="14" hasCustomPrompt="1"/>
          </p:nvPr>
        </p:nvSpPr>
        <p:spPr>
          <a:xfrm>
            <a:off x="5292000" y="3960000"/>
            <a:ext cx="2340000" cy="2160000"/>
          </a:xfrm>
          <a:prstGeom prst="rect">
            <a:avLst/>
          </a:prstGeom>
          <a:noFill/>
        </p:spPr>
        <p:txBody>
          <a:bodyPr lIns="0" tIns="0" rIns="0" bIns="0"/>
          <a:lstStyle>
            <a:lvl1pPr marL="0" indent="0">
              <a:buNone/>
              <a:defRPr sz="1800">
                <a:solidFill>
                  <a:schemeClr val="bg1"/>
                </a:solidFill>
                <a:latin typeface="Arial" panose="020B0604020202020204" pitchFamily="34" charset="0"/>
                <a:cs typeface="Arial" panose="020B0604020202020204" pitchFamily="34" charset="0"/>
              </a:defRPr>
            </a:lvl1pPr>
          </a:lstStyle>
          <a:p>
            <a:r>
              <a:rPr lang="lv-LV" sz="1800">
                <a:solidFill>
                  <a:schemeClr val="bg1"/>
                </a:solidFill>
              </a:rPr>
              <a:t>Lorem </a:t>
            </a:r>
            <a:r>
              <a:rPr lang="lv-LV" sz="1800" err="1">
                <a:solidFill>
                  <a:schemeClr val="bg1"/>
                </a:solidFill>
              </a:rPr>
              <a:t>ipsum</a:t>
            </a:r>
            <a:r>
              <a:rPr lang="lv-LV" sz="1800">
                <a:solidFill>
                  <a:schemeClr val="bg1"/>
                </a:solidFill>
              </a:rPr>
              <a:t> </a:t>
            </a:r>
            <a:r>
              <a:rPr lang="lv-LV" sz="1800" err="1">
                <a:solidFill>
                  <a:schemeClr val="bg1"/>
                </a:solidFill>
              </a:rPr>
              <a:t>dolor</a:t>
            </a:r>
            <a:r>
              <a:rPr lang="lv-LV" sz="1800">
                <a:solidFill>
                  <a:schemeClr val="bg1"/>
                </a:solidFill>
              </a:rPr>
              <a:t> sit </a:t>
            </a:r>
            <a:r>
              <a:rPr lang="lv-LV" sz="1800" err="1">
                <a:solidFill>
                  <a:schemeClr val="bg1"/>
                </a:solidFill>
              </a:rPr>
              <a:t>amet</a:t>
            </a:r>
            <a:r>
              <a:rPr lang="lv-LV" sz="1800">
                <a:solidFill>
                  <a:schemeClr val="bg1"/>
                </a:solidFill>
              </a:rPr>
              <a:t>, </a:t>
            </a:r>
            <a:r>
              <a:rPr lang="lv-LV" sz="1800" err="1">
                <a:solidFill>
                  <a:schemeClr val="bg1"/>
                </a:solidFill>
              </a:rPr>
              <a:t>consectetur</a:t>
            </a:r>
            <a:r>
              <a:rPr lang="lv-LV" sz="1800">
                <a:solidFill>
                  <a:schemeClr val="bg1"/>
                </a:solidFill>
              </a:rPr>
              <a:t> </a:t>
            </a:r>
            <a:r>
              <a:rPr lang="lv-LV" sz="1800" err="1">
                <a:solidFill>
                  <a:schemeClr val="bg1"/>
                </a:solidFill>
              </a:rPr>
              <a:t>adipiscing</a:t>
            </a:r>
            <a:r>
              <a:rPr lang="lv-LV" sz="1800">
                <a:solidFill>
                  <a:schemeClr val="bg1"/>
                </a:solidFill>
              </a:rPr>
              <a:t> </a:t>
            </a:r>
            <a:r>
              <a:rPr lang="lv-LV" sz="1800" err="1">
                <a:solidFill>
                  <a:schemeClr val="bg1"/>
                </a:solidFill>
              </a:rPr>
              <a:t>elit</a:t>
            </a:r>
            <a:r>
              <a:rPr lang="lv-LV" sz="1800">
                <a:solidFill>
                  <a:schemeClr val="bg1"/>
                </a:solidFill>
              </a:rPr>
              <a:t>. </a:t>
            </a:r>
            <a:r>
              <a:rPr lang="lv-LV" sz="1800" err="1">
                <a:solidFill>
                  <a:schemeClr val="bg1"/>
                </a:solidFill>
              </a:rPr>
              <a:t>Fusce</a:t>
            </a:r>
            <a:r>
              <a:rPr lang="lv-LV" sz="1800">
                <a:solidFill>
                  <a:schemeClr val="bg1"/>
                </a:solidFill>
              </a:rPr>
              <a:t> </a:t>
            </a:r>
            <a:r>
              <a:rPr lang="lv-LV" sz="1800" err="1">
                <a:solidFill>
                  <a:schemeClr val="bg1"/>
                </a:solidFill>
              </a:rPr>
              <a:t>nisi</a:t>
            </a:r>
            <a:r>
              <a:rPr lang="lv-LV" sz="1800">
                <a:solidFill>
                  <a:schemeClr val="bg1"/>
                </a:solidFill>
              </a:rPr>
              <a:t> urna </a:t>
            </a:r>
            <a:r>
              <a:rPr lang="lv-LV" sz="1800" err="1">
                <a:solidFill>
                  <a:schemeClr val="bg1"/>
                </a:solidFill>
              </a:rPr>
              <a:t>accumsan</a:t>
            </a:r>
            <a:r>
              <a:rPr lang="lv-LV" sz="1800">
                <a:solidFill>
                  <a:schemeClr val="bg1"/>
                </a:solidFill>
              </a:rPr>
              <a:t> </a:t>
            </a:r>
            <a:r>
              <a:rPr lang="lv-LV" sz="1800" err="1">
                <a:solidFill>
                  <a:schemeClr val="bg1"/>
                </a:solidFill>
              </a:rPr>
              <a:t>id</a:t>
            </a:r>
            <a:r>
              <a:rPr lang="lv-LV" sz="1800">
                <a:solidFill>
                  <a:schemeClr val="bg1"/>
                </a:solidFill>
              </a:rPr>
              <a:t> </a:t>
            </a:r>
            <a:r>
              <a:rPr lang="lv-LV" sz="1800" err="1">
                <a:solidFill>
                  <a:schemeClr val="bg1"/>
                </a:solidFill>
              </a:rPr>
              <a:t>fringilla</a:t>
            </a:r>
            <a:r>
              <a:rPr lang="lv-LV" sz="1800">
                <a:solidFill>
                  <a:schemeClr val="bg1"/>
                </a:solidFill>
              </a:rPr>
              <a:t> </a:t>
            </a:r>
            <a:r>
              <a:rPr lang="lv-LV" sz="1800" err="1">
                <a:solidFill>
                  <a:schemeClr val="bg1"/>
                </a:solidFill>
              </a:rPr>
              <a:t>eget</a:t>
            </a:r>
            <a:r>
              <a:rPr lang="lv-LV" sz="1800">
                <a:solidFill>
                  <a:schemeClr val="bg1"/>
                </a:solidFill>
              </a:rPr>
              <a:t>, </a:t>
            </a:r>
            <a:r>
              <a:rPr lang="lv-LV" sz="1800" err="1">
                <a:solidFill>
                  <a:schemeClr val="bg1"/>
                </a:solidFill>
              </a:rPr>
              <a:t>feugiat</a:t>
            </a:r>
            <a:r>
              <a:rPr lang="lv-LV" sz="1800">
                <a:solidFill>
                  <a:schemeClr val="bg1"/>
                </a:solidFill>
              </a:rPr>
              <a:t> </a:t>
            </a:r>
            <a:r>
              <a:rPr lang="lv-LV" sz="1800" err="1">
                <a:solidFill>
                  <a:schemeClr val="bg1"/>
                </a:solidFill>
              </a:rPr>
              <a:t>at</a:t>
            </a:r>
            <a:r>
              <a:rPr lang="lv-LV" sz="1800">
                <a:solidFill>
                  <a:schemeClr val="bg1"/>
                </a:solidFill>
              </a:rPr>
              <a:t> </a:t>
            </a:r>
            <a:r>
              <a:rPr lang="lv-LV" sz="1800" err="1">
                <a:solidFill>
                  <a:schemeClr val="bg1"/>
                </a:solidFill>
              </a:rPr>
              <a:t>elit</a:t>
            </a:r>
            <a:r>
              <a:rPr lang="lv-LV" sz="1800">
                <a:solidFill>
                  <a:schemeClr val="bg1"/>
                </a:solidFill>
              </a:rPr>
              <a:t>.</a:t>
            </a:r>
          </a:p>
        </p:txBody>
      </p:sp>
      <p:sp>
        <p:nvSpPr>
          <p:cNvPr id="2" name="Virsraksts 1">
            <a:extLst>
              <a:ext uri="{FF2B5EF4-FFF2-40B4-BE49-F238E27FC236}">
                <a16:creationId xmlns:a16="http://schemas.microsoft.com/office/drawing/2014/main" id="{FDF59D69-BA75-F5B9-2FC0-7EE09ED6FE0D}"/>
              </a:ext>
            </a:extLst>
          </p:cNvPr>
          <p:cNvSpPr>
            <a:spLocks noGrp="1"/>
          </p:cNvSpPr>
          <p:nvPr>
            <p:ph type="ctrTitle" hasCustomPrompt="1"/>
          </p:nvPr>
        </p:nvSpPr>
        <p:spPr>
          <a:xfrm>
            <a:off x="539999" y="3240000"/>
            <a:ext cx="3600000" cy="2344916"/>
          </a:xfrm>
          <a:prstGeom prst="rect">
            <a:avLst/>
          </a:prstGeom>
        </p:spPr>
        <p:txBody>
          <a:bodyPr lIns="0" tIns="0" rIns="0" bIns="0" anchor="t" anchorCtr="0"/>
          <a:lstStyle>
            <a:lvl1pPr algn="l">
              <a:defRPr sz="1900" b="0" i="0" cap="none" baseline="0">
                <a:solidFill>
                  <a:schemeClr val="bg2">
                    <a:lumMod val="25000"/>
                  </a:schemeClr>
                </a:solidFill>
                <a:latin typeface="Arial" panose="020B0604020202020204" pitchFamily="34" charset="0"/>
                <a:cs typeface="Arial" panose="020B0604020202020204" pitchFamily="34" charset="0"/>
              </a:defRPr>
            </a:lvl1pPr>
          </a:lstStyle>
          <a:p>
            <a:r>
              <a:rPr lang="lv-LV"/>
              <a:t>Lorem </a:t>
            </a:r>
            <a:r>
              <a:rPr lang="lv-LV" err="1"/>
              <a:t>ipsum</a:t>
            </a:r>
            <a:r>
              <a:rPr lang="lv-LV"/>
              <a:t> </a:t>
            </a:r>
            <a:r>
              <a:rPr lang="lv-LV" err="1"/>
              <a:t>dolor</a:t>
            </a:r>
            <a:r>
              <a:rPr lang="lv-LV"/>
              <a:t> sit </a:t>
            </a:r>
            <a:r>
              <a:rPr lang="lv-LV" err="1"/>
              <a:t>amet</a:t>
            </a:r>
            <a:r>
              <a:rPr lang="lv-LV"/>
              <a:t>, </a:t>
            </a:r>
            <a:r>
              <a:rPr lang="lv-LV" err="1"/>
              <a:t>consectetur</a:t>
            </a:r>
            <a:r>
              <a:rPr lang="lv-LV"/>
              <a:t> </a:t>
            </a:r>
            <a:r>
              <a:rPr lang="lv-LV" err="1"/>
              <a:t>adipiscing</a:t>
            </a:r>
            <a:r>
              <a:rPr lang="lv-LV"/>
              <a:t> </a:t>
            </a:r>
            <a:r>
              <a:rPr lang="lv-LV" err="1"/>
              <a:t>elit</a:t>
            </a:r>
            <a:r>
              <a:rPr lang="lv-LV"/>
              <a:t>, </a:t>
            </a:r>
            <a:r>
              <a:rPr lang="lv-LV" err="1"/>
              <a:t>fusce</a:t>
            </a:r>
            <a:r>
              <a:rPr lang="lv-LV"/>
              <a:t> </a:t>
            </a:r>
            <a:r>
              <a:rPr lang="lv-LV" err="1"/>
              <a:t>nisi</a:t>
            </a:r>
            <a:r>
              <a:rPr lang="lv-LV"/>
              <a:t> urna </a:t>
            </a:r>
            <a:r>
              <a:rPr lang="lv-LV" err="1"/>
              <a:t>accumsan</a:t>
            </a:r>
            <a:r>
              <a:rPr lang="lv-LV"/>
              <a:t> </a:t>
            </a:r>
            <a:r>
              <a:rPr lang="lv-LV" err="1"/>
              <a:t>id</a:t>
            </a:r>
            <a:r>
              <a:rPr lang="lv-LV"/>
              <a:t> </a:t>
            </a:r>
            <a:r>
              <a:rPr lang="lv-LV" err="1"/>
              <a:t>fringilla</a:t>
            </a:r>
            <a:r>
              <a:rPr lang="lv-LV"/>
              <a:t> </a:t>
            </a:r>
            <a:r>
              <a:rPr lang="lv-LV" err="1"/>
              <a:t>eget</a:t>
            </a:r>
            <a:r>
              <a:rPr lang="lv-LV"/>
              <a:t>, </a:t>
            </a:r>
            <a:r>
              <a:rPr lang="lv-LV" err="1"/>
              <a:t>feugiat</a:t>
            </a:r>
            <a:r>
              <a:rPr lang="lv-LV"/>
              <a:t> </a:t>
            </a:r>
            <a:r>
              <a:rPr lang="lv-LV" err="1"/>
              <a:t>at</a:t>
            </a:r>
            <a:r>
              <a:rPr lang="lv-LV"/>
              <a:t> </a:t>
            </a:r>
            <a:r>
              <a:rPr lang="lv-LV" err="1"/>
              <a:t>elit</a:t>
            </a:r>
            <a:r>
              <a:rPr lang="lv-LV"/>
              <a:t>.</a:t>
            </a:r>
          </a:p>
        </p:txBody>
      </p:sp>
      <p:sp>
        <p:nvSpPr>
          <p:cNvPr id="3" name="Apakšvirsraksts 2">
            <a:extLst>
              <a:ext uri="{FF2B5EF4-FFF2-40B4-BE49-F238E27FC236}">
                <a16:creationId xmlns:a16="http://schemas.microsoft.com/office/drawing/2014/main" id="{78964A4C-D9C6-4AF5-CD10-F1E7C262DB1A}"/>
              </a:ext>
            </a:extLst>
          </p:cNvPr>
          <p:cNvSpPr>
            <a:spLocks noGrp="1"/>
          </p:cNvSpPr>
          <p:nvPr>
            <p:ph type="subTitle" idx="1" hasCustomPrompt="1"/>
          </p:nvPr>
        </p:nvSpPr>
        <p:spPr>
          <a:xfrm>
            <a:off x="540000" y="719999"/>
            <a:ext cx="3600000" cy="2192883"/>
          </a:xfrm>
          <a:prstGeom prst="rect">
            <a:avLst/>
          </a:prstGeom>
        </p:spPr>
        <p:txBody>
          <a:bodyPr lIns="0" tIns="0" rIns="0" bIns="0"/>
          <a:lstStyle>
            <a:lvl1pPr marL="0" indent="0" algn="l">
              <a:spcBef>
                <a:spcPts val="0"/>
              </a:spcBef>
              <a:buNone/>
              <a:defRPr sz="2400" b="1" i="0" baseline="0">
                <a:solidFill>
                  <a:srgbClr val="98002E"/>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a:t>Lorem </a:t>
            </a:r>
            <a:r>
              <a:rPr lang="lv-LV" err="1"/>
              <a:t>ipsum</a:t>
            </a:r>
            <a:r>
              <a:rPr lang="lv-LV"/>
              <a:t> </a:t>
            </a:r>
            <a:r>
              <a:rPr lang="lv-LV" err="1"/>
              <a:t>dolor</a:t>
            </a:r>
            <a:r>
              <a:rPr lang="lv-LV"/>
              <a:t> sit </a:t>
            </a:r>
            <a:r>
              <a:rPr lang="lv-LV" err="1"/>
              <a:t>amet</a:t>
            </a:r>
            <a:r>
              <a:rPr lang="lv-LV"/>
              <a:t> </a:t>
            </a:r>
            <a:r>
              <a:rPr lang="lv-LV" err="1"/>
              <a:t>consectetur</a:t>
            </a:r>
            <a:r>
              <a:rPr lang="lv-LV"/>
              <a:t> </a:t>
            </a:r>
            <a:r>
              <a:rPr lang="lv-LV" err="1"/>
              <a:t>adipiscing</a:t>
            </a:r>
            <a:r>
              <a:rPr lang="lv-LV"/>
              <a:t> </a:t>
            </a:r>
            <a:r>
              <a:rPr lang="lv-LV" err="1"/>
              <a:t>elit</a:t>
            </a:r>
            <a:r>
              <a:rPr lang="lv-LV"/>
              <a:t>. </a:t>
            </a:r>
            <a:r>
              <a:rPr lang="lv-LV" err="1"/>
              <a:t>Fusce</a:t>
            </a:r>
            <a:r>
              <a:rPr lang="lv-LV"/>
              <a:t> </a:t>
            </a:r>
            <a:r>
              <a:rPr lang="lv-LV" err="1"/>
              <a:t>nisi</a:t>
            </a:r>
            <a:r>
              <a:rPr lang="lv-LV"/>
              <a:t> urna, </a:t>
            </a:r>
            <a:r>
              <a:rPr lang="lv-LV" err="1"/>
              <a:t>accumsan</a:t>
            </a:r>
            <a:r>
              <a:rPr lang="lv-LV"/>
              <a:t> </a:t>
            </a:r>
            <a:r>
              <a:rPr lang="lv-LV" err="1"/>
              <a:t>id</a:t>
            </a:r>
            <a:r>
              <a:rPr lang="lv-LV"/>
              <a:t> </a:t>
            </a:r>
            <a:r>
              <a:rPr lang="lv-LV" err="1"/>
              <a:t>fringilla</a:t>
            </a:r>
            <a:r>
              <a:rPr lang="lv-LV"/>
              <a:t> </a:t>
            </a:r>
            <a:r>
              <a:rPr lang="lv-LV" err="1"/>
              <a:t>eget</a:t>
            </a:r>
            <a:r>
              <a:rPr lang="lv-LV"/>
              <a:t>, </a:t>
            </a:r>
            <a:r>
              <a:rPr lang="lv-LV" err="1"/>
              <a:t>feugiat</a:t>
            </a:r>
            <a:r>
              <a:rPr lang="lv-LV"/>
              <a:t> </a:t>
            </a:r>
            <a:r>
              <a:rPr lang="lv-LV" err="1"/>
              <a:t>at</a:t>
            </a:r>
            <a:r>
              <a:rPr lang="lv-LV"/>
              <a:t> </a:t>
            </a:r>
            <a:r>
              <a:rPr lang="lv-LV" err="1"/>
              <a:t>elit</a:t>
            </a:r>
            <a:r>
              <a:rPr lang="lv-LV"/>
              <a:t>. </a:t>
            </a:r>
          </a:p>
        </p:txBody>
      </p:sp>
      <p:pic>
        <p:nvPicPr>
          <p:cNvPr id="7" name="Picture 3">
            <a:extLst>
              <a:ext uri="{FF2B5EF4-FFF2-40B4-BE49-F238E27FC236}">
                <a16:creationId xmlns:a16="http://schemas.microsoft.com/office/drawing/2014/main" id="{4DD97671-9818-C26E-12A1-1A449F68E03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00" y="5940000"/>
            <a:ext cx="2052001" cy="648000"/>
          </a:xfrm>
          <a:prstGeom prst="rect">
            <a:avLst/>
          </a:prstGeom>
        </p:spPr>
      </p:pic>
      <p:sp>
        <p:nvSpPr>
          <p:cNvPr id="9" name="Attēla vietturis 2">
            <a:extLst>
              <a:ext uri="{FF2B5EF4-FFF2-40B4-BE49-F238E27FC236}">
                <a16:creationId xmlns:a16="http://schemas.microsoft.com/office/drawing/2014/main" id="{D5C74131-4D95-FB30-2A41-D09FF515BD60}"/>
              </a:ext>
            </a:extLst>
          </p:cNvPr>
          <p:cNvSpPr>
            <a:spLocks noGrp="1"/>
          </p:cNvSpPr>
          <p:nvPr>
            <p:ph type="pic" idx="10"/>
          </p:nvPr>
        </p:nvSpPr>
        <p:spPr>
          <a:xfrm>
            <a:off x="8027999" y="2808000"/>
            <a:ext cx="3636259" cy="3510000"/>
          </a:xfrm>
          <a:prstGeom prst="rect">
            <a:avLst/>
          </a:prstGeom>
        </p:spPr>
        <p:txBody>
          <a:bodyPr lIns="0" tIns="900000" rIns="0" bIns="0" anchor="t" anchorCtr="0"/>
          <a:lstStyle>
            <a:lvl1pPr marL="0" indent="0" algn="ctr">
              <a:buNone/>
              <a:defRPr sz="2000">
                <a:solidFill>
                  <a:schemeClr val="bg2">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a:p>
            <a:endParaRPr lang="lv-LV"/>
          </a:p>
        </p:txBody>
      </p:sp>
      <p:sp>
        <p:nvSpPr>
          <p:cNvPr id="6" name="Attēla vietturis 2">
            <a:extLst>
              <a:ext uri="{FF2B5EF4-FFF2-40B4-BE49-F238E27FC236}">
                <a16:creationId xmlns:a16="http://schemas.microsoft.com/office/drawing/2014/main" id="{FA032B04-767F-84AA-6FD6-410300CA5EE7}"/>
              </a:ext>
            </a:extLst>
          </p:cNvPr>
          <p:cNvSpPr>
            <a:spLocks noGrp="1"/>
          </p:cNvSpPr>
          <p:nvPr>
            <p:ph type="pic" idx="12"/>
          </p:nvPr>
        </p:nvSpPr>
        <p:spPr>
          <a:xfrm>
            <a:off x="4679999" y="540000"/>
            <a:ext cx="3240000" cy="2880000"/>
          </a:xfrm>
          <a:prstGeom prst="rect">
            <a:avLst/>
          </a:prstGeom>
        </p:spPr>
        <p:txBody>
          <a:bodyPr lIns="0" tIns="540000" rIns="0" bIns="0" anchor="t" anchorCtr="0"/>
          <a:lstStyle>
            <a:lvl1pPr marL="0" indent="0" algn="ctr">
              <a:buNone/>
              <a:defRPr sz="2000">
                <a:solidFill>
                  <a:schemeClr val="bg2">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a:p>
            <a:endParaRPr lang="lv-LV"/>
          </a:p>
        </p:txBody>
      </p:sp>
      <p:sp>
        <p:nvSpPr>
          <p:cNvPr id="8" name="Attēla vietturis 2">
            <a:extLst>
              <a:ext uri="{FF2B5EF4-FFF2-40B4-BE49-F238E27FC236}">
                <a16:creationId xmlns:a16="http://schemas.microsoft.com/office/drawing/2014/main" id="{C82AEADC-0219-6A67-8E8D-405184495F16}"/>
              </a:ext>
            </a:extLst>
          </p:cNvPr>
          <p:cNvSpPr>
            <a:spLocks noGrp="1"/>
          </p:cNvSpPr>
          <p:nvPr>
            <p:ph type="pic" idx="13"/>
          </p:nvPr>
        </p:nvSpPr>
        <p:spPr>
          <a:xfrm>
            <a:off x="8027999" y="540000"/>
            <a:ext cx="3636259" cy="2160000"/>
          </a:xfrm>
          <a:prstGeom prst="rect">
            <a:avLst/>
          </a:prstGeom>
        </p:spPr>
        <p:txBody>
          <a:bodyPr lIns="0" tIns="180000" rIns="0" bIns="0" anchor="t" anchorCtr="0"/>
          <a:lstStyle>
            <a:lvl1pPr marL="0" indent="0" algn="ctr">
              <a:buNone/>
              <a:defRPr sz="2000">
                <a:solidFill>
                  <a:schemeClr val="bg2">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a:p>
            <a:endParaRPr lang="lv-LV"/>
          </a:p>
        </p:txBody>
      </p:sp>
      <p:sp>
        <p:nvSpPr>
          <p:cNvPr id="11" name="Attēla vietturis 11">
            <a:extLst>
              <a:ext uri="{FF2B5EF4-FFF2-40B4-BE49-F238E27FC236}">
                <a16:creationId xmlns:a16="http://schemas.microsoft.com/office/drawing/2014/main" id="{4416BB54-8E26-0D41-C509-2FB065E4CF2C}"/>
              </a:ext>
            </a:extLst>
          </p:cNvPr>
          <p:cNvSpPr>
            <a:spLocks noGrp="1"/>
          </p:cNvSpPr>
          <p:nvPr>
            <p:ph type="pic" sz="quarter" idx="16"/>
          </p:nvPr>
        </p:nvSpPr>
        <p:spPr>
          <a:xfrm>
            <a:off x="4866768" y="3852000"/>
            <a:ext cx="268735" cy="270000"/>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lvl1pPr>
              <a:defRPr>
                <a:noFill/>
              </a:defRPr>
            </a:lvl1pPr>
          </a:lstStyle>
          <a:p>
            <a:endParaRPr lang="lv-LV"/>
          </a:p>
        </p:txBody>
      </p:sp>
      <p:pic>
        <p:nvPicPr>
          <p:cNvPr id="12" name="Picture 2" descr="rsu75logoENG_RGB.jpg">
            <a:extLst>
              <a:ext uri="{FF2B5EF4-FFF2-40B4-BE49-F238E27FC236}">
                <a16:creationId xmlns:a16="http://schemas.microsoft.com/office/drawing/2014/main" id="{8083DA80-950A-4E3D-9B12-2FD449E64FEE}"/>
              </a:ext>
            </a:extLst>
          </p:cNvPr>
          <p:cNvPicPr>
            <a:picLocks noChangeAspect="1" noChangeArrowheads="1"/>
          </p:cNvPicPr>
          <p:nvPr userDrawn="1"/>
        </p:nvPicPr>
        <p:blipFill rotWithShape="1">
          <a:blip r:embed="rId4" cstate="screen">
            <a:extLst>
              <a:ext uri="{28A0092B-C50C-407E-A947-70E740481C1C}">
                <a14:useLocalDpi xmlns:a14="http://schemas.microsoft.com/office/drawing/2010/main"/>
              </a:ext>
            </a:extLst>
          </a:blip>
          <a:srcRect/>
          <a:stretch/>
        </p:blipFill>
        <p:spPr bwMode="auto">
          <a:xfrm>
            <a:off x="539999" y="5943600"/>
            <a:ext cx="2015631" cy="670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170829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4.4 Inf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Teksta vietturis 19">
            <a:extLst>
              <a:ext uri="{FF2B5EF4-FFF2-40B4-BE49-F238E27FC236}">
                <a16:creationId xmlns:a16="http://schemas.microsoft.com/office/drawing/2014/main" id="{04D31EA5-48EB-3ECA-C349-57F718127DD2}"/>
              </a:ext>
            </a:extLst>
          </p:cNvPr>
          <p:cNvSpPr>
            <a:spLocks noGrp="1"/>
          </p:cNvSpPr>
          <p:nvPr>
            <p:ph type="body" sz="quarter" idx="14" hasCustomPrompt="1"/>
          </p:nvPr>
        </p:nvSpPr>
        <p:spPr>
          <a:xfrm>
            <a:off x="6957061" y="4045725"/>
            <a:ext cx="4787264" cy="1631175"/>
          </a:xfrm>
          <a:prstGeom prst="rect">
            <a:avLst/>
          </a:prstGeom>
          <a:noFill/>
        </p:spPr>
        <p:txBody>
          <a:bodyPr lIns="0" tIns="0" rIns="0" bIns="0"/>
          <a:lstStyle>
            <a:lvl1pPr marL="0" indent="0">
              <a:buNone/>
              <a:defRPr sz="1800">
                <a:solidFill>
                  <a:schemeClr val="bg1"/>
                </a:solidFill>
                <a:latin typeface="Arial" panose="020B0604020202020204" pitchFamily="34" charset="0"/>
                <a:cs typeface="Arial" panose="020B0604020202020204" pitchFamily="34" charset="0"/>
              </a:defRPr>
            </a:lvl1pPr>
          </a:lstStyle>
          <a:p>
            <a:r>
              <a:rPr lang="lv-LV" sz="1800">
                <a:solidFill>
                  <a:schemeClr val="bg1"/>
                </a:solidFill>
              </a:rPr>
              <a:t>Lorem </a:t>
            </a:r>
            <a:r>
              <a:rPr lang="lv-LV" sz="1800" err="1">
                <a:solidFill>
                  <a:schemeClr val="bg1"/>
                </a:solidFill>
              </a:rPr>
              <a:t>ipsum</a:t>
            </a:r>
            <a:r>
              <a:rPr lang="lv-LV" sz="1800">
                <a:solidFill>
                  <a:schemeClr val="bg1"/>
                </a:solidFill>
              </a:rPr>
              <a:t> </a:t>
            </a:r>
            <a:r>
              <a:rPr lang="lv-LV" sz="1800" err="1">
                <a:solidFill>
                  <a:schemeClr val="bg1"/>
                </a:solidFill>
              </a:rPr>
              <a:t>dolor</a:t>
            </a:r>
            <a:r>
              <a:rPr lang="lv-LV" sz="1800">
                <a:solidFill>
                  <a:schemeClr val="bg1"/>
                </a:solidFill>
              </a:rPr>
              <a:t> sit </a:t>
            </a:r>
            <a:r>
              <a:rPr lang="lv-LV" sz="1800" err="1">
                <a:solidFill>
                  <a:schemeClr val="bg1"/>
                </a:solidFill>
              </a:rPr>
              <a:t>amet</a:t>
            </a:r>
            <a:r>
              <a:rPr lang="lv-LV" sz="1800">
                <a:solidFill>
                  <a:schemeClr val="bg1"/>
                </a:solidFill>
              </a:rPr>
              <a:t>, </a:t>
            </a:r>
            <a:r>
              <a:rPr lang="lv-LV" sz="1800" err="1">
                <a:solidFill>
                  <a:schemeClr val="bg1"/>
                </a:solidFill>
              </a:rPr>
              <a:t>consectetur</a:t>
            </a:r>
            <a:r>
              <a:rPr lang="lv-LV" sz="1800">
                <a:solidFill>
                  <a:schemeClr val="bg1"/>
                </a:solidFill>
              </a:rPr>
              <a:t> </a:t>
            </a:r>
            <a:r>
              <a:rPr lang="lv-LV" sz="1800" err="1">
                <a:solidFill>
                  <a:schemeClr val="bg1"/>
                </a:solidFill>
              </a:rPr>
              <a:t>adipiscing</a:t>
            </a:r>
            <a:r>
              <a:rPr lang="lv-LV" sz="1800">
                <a:solidFill>
                  <a:schemeClr val="bg1"/>
                </a:solidFill>
              </a:rPr>
              <a:t> </a:t>
            </a:r>
            <a:r>
              <a:rPr lang="lv-LV" sz="1800" err="1">
                <a:solidFill>
                  <a:schemeClr val="bg1"/>
                </a:solidFill>
              </a:rPr>
              <a:t>elit</a:t>
            </a:r>
            <a:r>
              <a:rPr lang="lv-LV" sz="1800">
                <a:solidFill>
                  <a:schemeClr val="bg1"/>
                </a:solidFill>
              </a:rPr>
              <a:t>. </a:t>
            </a:r>
            <a:r>
              <a:rPr lang="lv-LV" sz="1800" err="1">
                <a:solidFill>
                  <a:schemeClr val="bg1"/>
                </a:solidFill>
              </a:rPr>
              <a:t>Fusce</a:t>
            </a:r>
            <a:r>
              <a:rPr lang="lv-LV" sz="1800">
                <a:solidFill>
                  <a:schemeClr val="bg1"/>
                </a:solidFill>
              </a:rPr>
              <a:t> </a:t>
            </a:r>
            <a:r>
              <a:rPr lang="lv-LV" sz="1800" err="1">
                <a:solidFill>
                  <a:schemeClr val="bg1"/>
                </a:solidFill>
              </a:rPr>
              <a:t>nisi</a:t>
            </a:r>
            <a:r>
              <a:rPr lang="lv-LV" sz="1800">
                <a:solidFill>
                  <a:schemeClr val="bg1"/>
                </a:solidFill>
              </a:rPr>
              <a:t> urna </a:t>
            </a:r>
            <a:r>
              <a:rPr lang="lv-LV" sz="1800" err="1">
                <a:solidFill>
                  <a:schemeClr val="bg1"/>
                </a:solidFill>
              </a:rPr>
              <a:t>accumsan</a:t>
            </a:r>
            <a:r>
              <a:rPr lang="lv-LV" sz="1800">
                <a:solidFill>
                  <a:schemeClr val="bg1"/>
                </a:solidFill>
              </a:rPr>
              <a:t> </a:t>
            </a:r>
            <a:r>
              <a:rPr lang="lv-LV" sz="1800" err="1">
                <a:solidFill>
                  <a:schemeClr val="bg1"/>
                </a:solidFill>
              </a:rPr>
              <a:t>id</a:t>
            </a:r>
            <a:r>
              <a:rPr lang="lv-LV" sz="1800">
                <a:solidFill>
                  <a:schemeClr val="bg1"/>
                </a:solidFill>
              </a:rPr>
              <a:t> </a:t>
            </a:r>
            <a:r>
              <a:rPr lang="lv-LV" sz="1800" err="1">
                <a:solidFill>
                  <a:schemeClr val="bg1"/>
                </a:solidFill>
              </a:rPr>
              <a:t>fringilla</a:t>
            </a:r>
            <a:r>
              <a:rPr lang="lv-LV" sz="1800">
                <a:solidFill>
                  <a:schemeClr val="bg1"/>
                </a:solidFill>
              </a:rPr>
              <a:t> </a:t>
            </a:r>
            <a:r>
              <a:rPr lang="lv-LV" sz="1800" err="1">
                <a:solidFill>
                  <a:schemeClr val="bg1"/>
                </a:solidFill>
              </a:rPr>
              <a:t>eget</a:t>
            </a:r>
            <a:r>
              <a:rPr lang="lv-LV" sz="1800">
                <a:solidFill>
                  <a:schemeClr val="bg1"/>
                </a:solidFill>
              </a:rPr>
              <a:t>, </a:t>
            </a:r>
            <a:r>
              <a:rPr lang="lv-LV" sz="1800" err="1">
                <a:solidFill>
                  <a:schemeClr val="bg1"/>
                </a:solidFill>
              </a:rPr>
              <a:t>feugiat</a:t>
            </a:r>
            <a:r>
              <a:rPr lang="lv-LV" sz="1800">
                <a:solidFill>
                  <a:schemeClr val="bg1"/>
                </a:solidFill>
              </a:rPr>
              <a:t> </a:t>
            </a:r>
            <a:r>
              <a:rPr lang="lv-LV" sz="1800" err="1">
                <a:solidFill>
                  <a:schemeClr val="bg1"/>
                </a:solidFill>
              </a:rPr>
              <a:t>at</a:t>
            </a:r>
            <a:r>
              <a:rPr lang="lv-LV" sz="1800">
                <a:solidFill>
                  <a:schemeClr val="bg1"/>
                </a:solidFill>
              </a:rPr>
              <a:t> </a:t>
            </a:r>
            <a:r>
              <a:rPr lang="lv-LV" sz="1800" err="1">
                <a:solidFill>
                  <a:schemeClr val="bg1"/>
                </a:solidFill>
              </a:rPr>
              <a:t>elit</a:t>
            </a:r>
            <a:r>
              <a:rPr lang="lv-LV" sz="1800">
                <a:solidFill>
                  <a:schemeClr val="bg1"/>
                </a:solidFill>
              </a:rPr>
              <a:t>.</a:t>
            </a:r>
          </a:p>
        </p:txBody>
      </p:sp>
      <p:sp>
        <p:nvSpPr>
          <p:cNvPr id="2" name="Virsraksts 1">
            <a:extLst>
              <a:ext uri="{FF2B5EF4-FFF2-40B4-BE49-F238E27FC236}">
                <a16:creationId xmlns:a16="http://schemas.microsoft.com/office/drawing/2014/main" id="{FDF59D69-BA75-F5B9-2FC0-7EE09ED6FE0D}"/>
              </a:ext>
            </a:extLst>
          </p:cNvPr>
          <p:cNvSpPr>
            <a:spLocks noGrp="1"/>
          </p:cNvSpPr>
          <p:nvPr>
            <p:ph type="ctrTitle" hasCustomPrompt="1"/>
          </p:nvPr>
        </p:nvSpPr>
        <p:spPr>
          <a:xfrm>
            <a:off x="539998" y="4045725"/>
            <a:ext cx="4336801" cy="1631175"/>
          </a:xfrm>
          <a:prstGeom prst="rect">
            <a:avLst/>
          </a:prstGeom>
        </p:spPr>
        <p:txBody>
          <a:bodyPr lIns="0" tIns="0" rIns="0" bIns="0" anchor="t" anchorCtr="0"/>
          <a:lstStyle>
            <a:lvl1pPr algn="l">
              <a:defRPr sz="1900" b="0" i="0" cap="none" baseline="0">
                <a:solidFill>
                  <a:schemeClr val="bg2">
                    <a:lumMod val="25000"/>
                  </a:schemeClr>
                </a:solidFill>
                <a:latin typeface="Arial" panose="020B0604020202020204" pitchFamily="34" charset="0"/>
                <a:cs typeface="Arial" panose="020B0604020202020204" pitchFamily="34" charset="0"/>
              </a:defRPr>
            </a:lvl1pPr>
          </a:lstStyle>
          <a:p>
            <a:r>
              <a:rPr lang="lv-LV"/>
              <a:t>Lorem </a:t>
            </a:r>
            <a:r>
              <a:rPr lang="lv-LV" err="1"/>
              <a:t>ipsum</a:t>
            </a:r>
            <a:r>
              <a:rPr lang="lv-LV"/>
              <a:t> </a:t>
            </a:r>
            <a:r>
              <a:rPr lang="lv-LV" err="1"/>
              <a:t>dolor</a:t>
            </a:r>
            <a:r>
              <a:rPr lang="lv-LV"/>
              <a:t> sit </a:t>
            </a:r>
            <a:r>
              <a:rPr lang="lv-LV" err="1"/>
              <a:t>amet</a:t>
            </a:r>
            <a:r>
              <a:rPr lang="lv-LV"/>
              <a:t>, </a:t>
            </a:r>
            <a:r>
              <a:rPr lang="lv-LV" err="1"/>
              <a:t>consectetur</a:t>
            </a:r>
            <a:r>
              <a:rPr lang="lv-LV"/>
              <a:t> </a:t>
            </a:r>
            <a:r>
              <a:rPr lang="lv-LV" err="1"/>
              <a:t>adipiscing</a:t>
            </a:r>
            <a:r>
              <a:rPr lang="lv-LV"/>
              <a:t> </a:t>
            </a:r>
            <a:r>
              <a:rPr lang="lv-LV" err="1"/>
              <a:t>elit</a:t>
            </a:r>
            <a:r>
              <a:rPr lang="lv-LV"/>
              <a:t>, </a:t>
            </a:r>
            <a:r>
              <a:rPr lang="lv-LV" err="1"/>
              <a:t>fusce</a:t>
            </a:r>
            <a:r>
              <a:rPr lang="lv-LV"/>
              <a:t> </a:t>
            </a:r>
            <a:r>
              <a:rPr lang="lv-LV" err="1"/>
              <a:t>nisi</a:t>
            </a:r>
            <a:r>
              <a:rPr lang="lv-LV"/>
              <a:t> urna </a:t>
            </a:r>
            <a:r>
              <a:rPr lang="lv-LV" err="1"/>
              <a:t>accumsan</a:t>
            </a:r>
            <a:r>
              <a:rPr lang="lv-LV"/>
              <a:t> </a:t>
            </a:r>
            <a:r>
              <a:rPr lang="lv-LV" err="1"/>
              <a:t>id</a:t>
            </a:r>
            <a:r>
              <a:rPr lang="lv-LV"/>
              <a:t> </a:t>
            </a:r>
            <a:r>
              <a:rPr lang="lv-LV" err="1"/>
              <a:t>fringilla</a:t>
            </a:r>
            <a:r>
              <a:rPr lang="lv-LV"/>
              <a:t> </a:t>
            </a:r>
            <a:r>
              <a:rPr lang="lv-LV" err="1"/>
              <a:t>eget</a:t>
            </a:r>
            <a:r>
              <a:rPr lang="lv-LV"/>
              <a:t>, </a:t>
            </a:r>
            <a:r>
              <a:rPr lang="lv-LV" err="1"/>
              <a:t>feugiat</a:t>
            </a:r>
            <a:r>
              <a:rPr lang="lv-LV"/>
              <a:t> </a:t>
            </a:r>
            <a:r>
              <a:rPr lang="lv-LV" err="1"/>
              <a:t>at</a:t>
            </a:r>
            <a:r>
              <a:rPr lang="lv-LV"/>
              <a:t> </a:t>
            </a:r>
            <a:r>
              <a:rPr lang="lv-LV" err="1"/>
              <a:t>elit</a:t>
            </a:r>
            <a:r>
              <a:rPr lang="lv-LV"/>
              <a:t>.</a:t>
            </a:r>
          </a:p>
        </p:txBody>
      </p:sp>
      <p:sp>
        <p:nvSpPr>
          <p:cNvPr id="3" name="Apakšvirsraksts 2">
            <a:extLst>
              <a:ext uri="{FF2B5EF4-FFF2-40B4-BE49-F238E27FC236}">
                <a16:creationId xmlns:a16="http://schemas.microsoft.com/office/drawing/2014/main" id="{78964A4C-D9C6-4AF5-CD10-F1E7C262DB1A}"/>
              </a:ext>
            </a:extLst>
          </p:cNvPr>
          <p:cNvSpPr>
            <a:spLocks noGrp="1"/>
          </p:cNvSpPr>
          <p:nvPr>
            <p:ph type="subTitle" idx="1" hasCustomPrompt="1"/>
          </p:nvPr>
        </p:nvSpPr>
        <p:spPr>
          <a:xfrm>
            <a:off x="540000" y="719999"/>
            <a:ext cx="3600000" cy="2192883"/>
          </a:xfrm>
          <a:prstGeom prst="rect">
            <a:avLst/>
          </a:prstGeom>
        </p:spPr>
        <p:txBody>
          <a:bodyPr lIns="0" tIns="0" rIns="0" bIns="0"/>
          <a:lstStyle>
            <a:lvl1pPr marL="0" indent="0" algn="l">
              <a:spcBef>
                <a:spcPts val="0"/>
              </a:spcBef>
              <a:buNone/>
              <a:defRPr sz="2400" b="1" i="0" cap="all" baseline="0">
                <a:solidFill>
                  <a:srgbClr val="98002E"/>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err="1"/>
              <a:t>Fusce</a:t>
            </a:r>
            <a:r>
              <a:rPr lang="lv-LV"/>
              <a:t> </a:t>
            </a:r>
            <a:r>
              <a:rPr lang="lv-LV" err="1"/>
              <a:t>nisi</a:t>
            </a:r>
            <a:r>
              <a:rPr lang="lv-LV"/>
              <a:t> urna, </a:t>
            </a:r>
            <a:r>
              <a:rPr lang="lv-LV" err="1"/>
              <a:t>accumsan</a:t>
            </a:r>
            <a:r>
              <a:rPr lang="lv-LV"/>
              <a:t> </a:t>
            </a:r>
            <a:r>
              <a:rPr lang="lv-LV" err="1"/>
              <a:t>id</a:t>
            </a:r>
            <a:r>
              <a:rPr lang="lv-LV"/>
              <a:t> </a:t>
            </a:r>
            <a:r>
              <a:rPr lang="lv-LV" err="1"/>
              <a:t>fringilla</a:t>
            </a:r>
            <a:r>
              <a:rPr lang="lv-LV"/>
              <a:t> </a:t>
            </a:r>
            <a:r>
              <a:rPr lang="lv-LV" err="1"/>
              <a:t>eget</a:t>
            </a:r>
            <a:r>
              <a:rPr lang="lv-LV"/>
              <a:t>, </a:t>
            </a:r>
            <a:r>
              <a:rPr lang="lv-LV" err="1"/>
              <a:t>feugiat</a:t>
            </a:r>
            <a:r>
              <a:rPr lang="lv-LV"/>
              <a:t> </a:t>
            </a:r>
            <a:r>
              <a:rPr lang="lv-LV" err="1"/>
              <a:t>at</a:t>
            </a:r>
            <a:r>
              <a:rPr lang="lv-LV"/>
              <a:t> </a:t>
            </a:r>
            <a:r>
              <a:rPr lang="lv-LV" err="1"/>
              <a:t>elit</a:t>
            </a:r>
            <a:r>
              <a:rPr lang="lv-LV"/>
              <a:t>. </a:t>
            </a:r>
          </a:p>
        </p:txBody>
      </p:sp>
      <p:pic>
        <p:nvPicPr>
          <p:cNvPr id="7" name="Picture 3">
            <a:extLst>
              <a:ext uri="{FF2B5EF4-FFF2-40B4-BE49-F238E27FC236}">
                <a16:creationId xmlns:a16="http://schemas.microsoft.com/office/drawing/2014/main" id="{4DD97671-9818-C26E-12A1-1A449F68E03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40000" y="5940000"/>
            <a:ext cx="2052001" cy="648000"/>
          </a:xfrm>
          <a:prstGeom prst="rect">
            <a:avLst/>
          </a:prstGeom>
        </p:spPr>
      </p:pic>
      <p:sp>
        <p:nvSpPr>
          <p:cNvPr id="8" name="Attēla vietturis 2">
            <a:extLst>
              <a:ext uri="{FF2B5EF4-FFF2-40B4-BE49-F238E27FC236}">
                <a16:creationId xmlns:a16="http://schemas.microsoft.com/office/drawing/2014/main" id="{C82AEADC-0219-6A67-8E8D-405184495F16}"/>
              </a:ext>
            </a:extLst>
          </p:cNvPr>
          <p:cNvSpPr>
            <a:spLocks noGrp="1"/>
          </p:cNvSpPr>
          <p:nvPr>
            <p:ph type="pic" idx="13"/>
          </p:nvPr>
        </p:nvSpPr>
        <p:spPr>
          <a:xfrm>
            <a:off x="6067426" y="0"/>
            <a:ext cx="6124574" cy="3412331"/>
          </a:xfrm>
          <a:prstGeom prst="rect">
            <a:avLst/>
          </a:prstGeom>
        </p:spPr>
        <p:txBody>
          <a:bodyPr lIns="0" tIns="900000" rIns="0" bIns="0" anchor="t" anchorCtr="0"/>
          <a:lstStyle>
            <a:lvl1pPr marL="0" indent="0" algn="ctr">
              <a:buNone/>
              <a:defRPr sz="2000">
                <a:solidFill>
                  <a:schemeClr val="bg2">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a:p>
            <a:endParaRPr lang="lv-LV"/>
          </a:p>
        </p:txBody>
      </p:sp>
      <p:sp>
        <p:nvSpPr>
          <p:cNvPr id="11" name="Attēla vietturis 11">
            <a:extLst>
              <a:ext uri="{FF2B5EF4-FFF2-40B4-BE49-F238E27FC236}">
                <a16:creationId xmlns:a16="http://schemas.microsoft.com/office/drawing/2014/main" id="{4416BB54-8E26-0D41-C509-2FB065E4CF2C}"/>
              </a:ext>
            </a:extLst>
          </p:cNvPr>
          <p:cNvSpPr>
            <a:spLocks noGrp="1"/>
          </p:cNvSpPr>
          <p:nvPr>
            <p:ph type="pic" sz="quarter" idx="16"/>
          </p:nvPr>
        </p:nvSpPr>
        <p:spPr>
          <a:xfrm>
            <a:off x="6531829" y="3937725"/>
            <a:ext cx="268735" cy="27000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a:lstStyle>
            <a:lvl1pPr>
              <a:defRPr>
                <a:noFill/>
              </a:defRPr>
            </a:lvl1pPr>
          </a:lstStyle>
          <a:p>
            <a:endParaRPr lang="lv-LV"/>
          </a:p>
        </p:txBody>
      </p:sp>
      <p:pic>
        <p:nvPicPr>
          <p:cNvPr id="9" name="Picture 2" descr="rsu75logoENG_RGB.jpg">
            <a:extLst>
              <a:ext uri="{FF2B5EF4-FFF2-40B4-BE49-F238E27FC236}">
                <a16:creationId xmlns:a16="http://schemas.microsoft.com/office/drawing/2014/main" id="{FE22132E-5E29-4756-B557-DBB3C2464316}"/>
              </a:ext>
            </a:extLst>
          </p:cNvPr>
          <p:cNvPicPr>
            <a:picLocks noChangeAspect="1" noChangeArrowheads="1"/>
          </p:cNvPicPr>
          <p:nvPr userDrawn="1"/>
        </p:nvPicPr>
        <p:blipFill rotWithShape="1">
          <a:blip r:embed="rId5" cstate="screen">
            <a:extLst>
              <a:ext uri="{28A0092B-C50C-407E-A947-70E740481C1C}">
                <a14:useLocalDpi xmlns:a14="http://schemas.microsoft.com/office/drawing/2010/main"/>
              </a:ext>
            </a:extLst>
          </a:blip>
          <a:srcRect/>
          <a:stretch/>
        </p:blipFill>
        <p:spPr bwMode="auto">
          <a:xfrm>
            <a:off x="539999" y="5943600"/>
            <a:ext cx="2015631" cy="670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71749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4.1 Info">
    <p:bg>
      <p:bgPr>
        <a:solidFill>
          <a:schemeClr val="bg1"/>
        </a:solidFill>
        <a:effectLst/>
      </p:bgPr>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FDF59D69-BA75-F5B9-2FC0-7EE09ED6FE0D}"/>
              </a:ext>
            </a:extLst>
          </p:cNvPr>
          <p:cNvSpPr>
            <a:spLocks noGrp="1"/>
          </p:cNvSpPr>
          <p:nvPr>
            <p:ph type="ctrTitle" hasCustomPrompt="1"/>
          </p:nvPr>
        </p:nvSpPr>
        <p:spPr>
          <a:xfrm>
            <a:off x="539999" y="2880000"/>
            <a:ext cx="4680000" cy="2344916"/>
          </a:xfrm>
          <a:prstGeom prst="rect">
            <a:avLst/>
          </a:prstGeom>
        </p:spPr>
        <p:txBody>
          <a:bodyPr lIns="0" tIns="0" rIns="0" bIns="0" anchor="t" anchorCtr="0"/>
          <a:lstStyle>
            <a:lvl1pPr algn="l">
              <a:defRPr sz="1900" b="0" i="0" cap="none" baseline="0">
                <a:solidFill>
                  <a:schemeClr val="bg2">
                    <a:lumMod val="25000"/>
                  </a:schemeClr>
                </a:solidFill>
                <a:latin typeface="Arial" panose="020B0604020202020204" pitchFamily="34" charset="0"/>
                <a:cs typeface="Arial" panose="020B0604020202020204" pitchFamily="34" charset="0"/>
              </a:defRPr>
            </a:lvl1pPr>
          </a:lstStyle>
          <a:p>
            <a:r>
              <a:rPr lang="lv-LV"/>
              <a:t>Lorem </a:t>
            </a:r>
            <a:r>
              <a:rPr lang="lv-LV" err="1"/>
              <a:t>ipsum</a:t>
            </a:r>
            <a:r>
              <a:rPr lang="lv-LV"/>
              <a:t> </a:t>
            </a:r>
            <a:r>
              <a:rPr lang="lv-LV" err="1"/>
              <a:t>dolor</a:t>
            </a:r>
            <a:r>
              <a:rPr lang="lv-LV"/>
              <a:t> sit </a:t>
            </a:r>
            <a:r>
              <a:rPr lang="lv-LV" err="1"/>
              <a:t>amet</a:t>
            </a:r>
            <a:r>
              <a:rPr lang="lv-LV"/>
              <a:t>, </a:t>
            </a:r>
            <a:r>
              <a:rPr lang="lv-LV" err="1"/>
              <a:t>consectetur</a:t>
            </a:r>
            <a:r>
              <a:rPr lang="lv-LV"/>
              <a:t> </a:t>
            </a:r>
            <a:r>
              <a:rPr lang="lv-LV" err="1"/>
              <a:t>adipiscing</a:t>
            </a:r>
            <a:r>
              <a:rPr lang="lv-LV"/>
              <a:t> </a:t>
            </a:r>
            <a:r>
              <a:rPr lang="lv-LV" err="1"/>
              <a:t>elit</a:t>
            </a:r>
            <a:r>
              <a:rPr lang="lv-LV"/>
              <a:t>, </a:t>
            </a:r>
            <a:r>
              <a:rPr lang="lv-LV" err="1"/>
              <a:t>fusce</a:t>
            </a:r>
            <a:r>
              <a:rPr lang="lv-LV"/>
              <a:t> </a:t>
            </a:r>
            <a:r>
              <a:rPr lang="lv-LV" err="1"/>
              <a:t>nisi</a:t>
            </a:r>
            <a:r>
              <a:rPr lang="lv-LV"/>
              <a:t> urna </a:t>
            </a:r>
            <a:r>
              <a:rPr lang="lv-LV" err="1"/>
              <a:t>accumsan</a:t>
            </a:r>
            <a:r>
              <a:rPr lang="lv-LV"/>
              <a:t> </a:t>
            </a:r>
            <a:r>
              <a:rPr lang="lv-LV" err="1"/>
              <a:t>id</a:t>
            </a:r>
            <a:r>
              <a:rPr lang="lv-LV"/>
              <a:t> </a:t>
            </a:r>
            <a:r>
              <a:rPr lang="lv-LV" err="1"/>
              <a:t>fringilla</a:t>
            </a:r>
            <a:r>
              <a:rPr lang="lv-LV"/>
              <a:t> </a:t>
            </a:r>
            <a:r>
              <a:rPr lang="lv-LV" err="1"/>
              <a:t>eget</a:t>
            </a:r>
            <a:r>
              <a:rPr lang="lv-LV"/>
              <a:t>, </a:t>
            </a:r>
            <a:r>
              <a:rPr lang="lv-LV" err="1"/>
              <a:t>feugiat</a:t>
            </a:r>
            <a:r>
              <a:rPr lang="lv-LV"/>
              <a:t> </a:t>
            </a:r>
            <a:r>
              <a:rPr lang="lv-LV" err="1"/>
              <a:t>at</a:t>
            </a:r>
            <a:r>
              <a:rPr lang="lv-LV"/>
              <a:t> </a:t>
            </a:r>
            <a:r>
              <a:rPr lang="lv-LV" err="1"/>
              <a:t>elit</a:t>
            </a:r>
            <a:r>
              <a:rPr lang="lv-LV"/>
              <a:t>.</a:t>
            </a:r>
          </a:p>
        </p:txBody>
      </p:sp>
      <p:sp>
        <p:nvSpPr>
          <p:cNvPr id="3" name="Apakšvirsraksts 2">
            <a:extLst>
              <a:ext uri="{FF2B5EF4-FFF2-40B4-BE49-F238E27FC236}">
                <a16:creationId xmlns:a16="http://schemas.microsoft.com/office/drawing/2014/main" id="{78964A4C-D9C6-4AF5-CD10-F1E7C262DB1A}"/>
              </a:ext>
            </a:extLst>
          </p:cNvPr>
          <p:cNvSpPr>
            <a:spLocks noGrp="1"/>
          </p:cNvSpPr>
          <p:nvPr>
            <p:ph type="subTitle" idx="1" hasCustomPrompt="1"/>
          </p:nvPr>
        </p:nvSpPr>
        <p:spPr>
          <a:xfrm>
            <a:off x="540000" y="720000"/>
            <a:ext cx="4680000" cy="1774632"/>
          </a:xfrm>
          <a:prstGeom prst="rect">
            <a:avLst/>
          </a:prstGeom>
        </p:spPr>
        <p:txBody>
          <a:bodyPr lIns="0" tIns="0" rIns="0" bIns="0"/>
          <a:lstStyle>
            <a:lvl1pPr marL="0" indent="0" algn="l">
              <a:spcBef>
                <a:spcPts val="0"/>
              </a:spcBef>
              <a:buNone/>
              <a:defRPr sz="2400" b="1" i="0" baseline="0">
                <a:solidFill>
                  <a:srgbClr val="98002E"/>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a:t>Lorem </a:t>
            </a:r>
            <a:r>
              <a:rPr lang="lv-LV" err="1"/>
              <a:t>ipsum</a:t>
            </a:r>
            <a:r>
              <a:rPr lang="lv-LV"/>
              <a:t> </a:t>
            </a:r>
            <a:r>
              <a:rPr lang="lv-LV" err="1"/>
              <a:t>dolor</a:t>
            </a:r>
            <a:r>
              <a:rPr lang="lv-LV"/>
              <a:t> sit </a:t>
            </a:r>
            <a:r>
              <a:rPr lang="lv-LV" err="1"/>
              <a:t>amet</a:t>
            </a:r>
            <a:r>
              <a:rPr lang="lv-LV"/>
              <a:t> </a:t>
            </a:r>
            <a:r>
              <a:rPr lang="lv-LV" err="1"/>
              <a:t>consectetur</a:t>
            </a:r>
            <a:r>
              <a:rPr lang="lv-LV"/>
              <a:t> </a:t>
            </a:r>
            <a:r>
              <a:rPr lang="lv-LV" err="1"/>
              <a:t>adipiscing</a:t>
            </a:r>
            <a:r>
              <a:rPr lang="lv-LV"/>
              <a:t> </a:t>
            </a:r>
            <a:r>
              <a:rPr lang="lv-LV" err="1"/>
              <a:t>elit</a:t>
            </a:r>
            <a:r>
              <a:rPr lang="lv-LV"/>
              <a:t>. </a:t>
            </a:r>
            <a:r>
              <a:rPr lang="lv-LV" err="1"/>
              <a:t>Fusce</a:t>
            </a:r>
            <a:r>
              <a:rPr lang="lv-LV"/>
              <a:t> </a:t>
            </a:r>
            <a:r>
              <a:rPr lang="lv-LV" err="1"/>
              <a:t>nisi</a:t>
            </a:r>
            <a:r>
              <a:rPr lang="lv-LV"/>
              <a:t> urna, </a:t>
            </a:r>
            <a:r>
              <a:rPr lang="lv-LV" err="1"/>
              <a:t>accumsan</a:t>
            </a:r>
            <a:r>
              <a:rPr lang="lv-LV"/>
              <a:t> </a:t>
            </a:r>
            <a:r>
              <a:rPr lang="lv-LV" err="1"/>
              <a:t>id</a:t>
            </a:r>
            <a:r>
              <a:rPr lang="lv-LV"/>
              <a:t> </a:t>
            </a:r>
            <a:r>
              <a:rPr lang="lv-LV" err="1"/>
              <a:t>fringilla</a:t>
            </a:r>
            <a:r>
              <a:rPr lang="lv-LV"/>
              <a:t> </a:t>
            </a:r>
            <a:r>
              <a:rPr lang="lv-LV" err="1"/>
              <a:t>eget</a:t>
            </a:r>
            <a:r>
              <a:rPr lang="lv-LV"/>
              <a:t>, </a:t>
            </a:r>
            <a:r>
              <a:rPr lang="lv-LV" err="1"/>
              <a:t>feugiat</a:t>
            </a:r>
            <a:r>
              <a:rPr lang="lv-LV"/>
              <a:t> </a:t>
            </a:r>
            <a:r>
              <a:rPr lang="lv-LV" err="1"/>
              <a:t>at</a:t>
            </a:r>
            <a:r>
              <a:rPr lang="lv-LV"/>
              <a:t> </a:t>
            </a:r>
            <a:r>
              <a:rPr lang="lv-LV" err="1"/>
              <a:t>elit</a:t>
            </a:r>
            <a:r>
              <a:rPr lang="lv-LV"/>
              <a:t>. </a:t>
            </a:r>
          </a:p>
        </p:txBody>
      </p:sp>
      <p:pic>
        <p:nvPicPr>
          <p:cNvPr id="7" name="Picture 3">
            <a:extLst>
              <a:ext uri="{FF2B5EF4-FFF2-40B4-BE49-F238E27FC236}">
                <a16:creationId xmlns:a16="http://schemas.microsoft.com/office/drawing/2014/main" id="{4DD97671-9818-C26E-12A1-1A449F68E03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00" y="5940000"/>
            <a:ext cx="2052001" cy="648000"/>
          </a:xfrm>
          <a:prstGeom prst="rect">
            <a:avLst/>
          </a:prstGeom>
        </p:spPr>
      </p:pic>
      <p:sp>
        <p:nvSpPr>
          <p:cNvPr id="9" name="Attēla vietturis 2">
            <a:extLst>
              <a:ext uri="{FF2B5EF4-FFF2-40B4-BE49-F238E27FC236}">
                <a16:creationId xmlns:a16="http://schemas.microsoft.com/office/drawing/2014/main" id="{D5C74131-4D95-FB30-2A41-D09FF515BD60}"/>
              </a:ext>
            </a:extLst>
          </p:cNvPr>
          <p:cNvSpPr>
            <a:spLocks noGrp="1"/>
          </p:cNvSpPr>
          <p:nvPr>
            <p:ph type="pic" idx="10"/>
          </p:nvPr>
        </p:nvSpPr>
        <p:spPr>
          <a:xfrm>
            <a:off x="5760000" y="540000"/>
            <a:ext cx="5904258" cy="5778000"/>
          </a:xfrm>
          <a:prstGeom prst="rect">
            <a:avLst/>
          </a:prstGeom>
        </p:spPr>
        <p:txBody>
          <a:bodyPr lIns="720000" tIns="1620000" rIns="720000" bIns="0" anchor="t" anchorCtr="0"/>
          <a:lstStyle>
            <a:lvl1pPr marL="0" indent="0" algn="ctr">
              <a:buNone/>
              <a:defRPr sz="3200">
                <a:solidFill>
                  <a:schemeClr val="bg2">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a:p>
            <a:endParaRPr lang="lv-LV"/>
          </a:p>
        </p:txBody>
      </p:sp>
      <p:pic>
        <p:nvPicPr>
          <p:cNvPr id="8" name="Picture 2" descr="rsu75logoENG_RGB.jpg">
            <a:extLst>
              <a:ext uri="{FF2B5EF4-FFF2-40B4-BE49-F238E27FC236}">
                <a16:creationId xmlns:a16="http://schemas.microsoft.com/office/drawing/2014/main" id="{2CC16DB3-0197-466A-A4A6-00FD8FFB4CEA}"/>
              </a:ext>
            </a:extLst>
          </p:cNvPr>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539999" y="5943600"/>
            <a:ext cx="2015631" cy="670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10092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4.2 Info">
    <p:bg>
      <p:bgPr>
        <a:solidFill>
          <a:schemeClr val="bg1"/>
        </a:solidFill>
        <a:effectLst/>
      </p:bgPr>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FDF59D69-BA75-F5B9-2FC0-7EE09ED6FE0D}"/>
              </a:ext>
            </a:extLst>
          </p:cNvPr>
          <p:cNvSpPr>
            <a:spLocks noGrp="1"/>
          </p:cNvSpPr>
          <p:nvPr>
            <p:ph type="ctrTitle" hasCustomPrompt="1"/>
          </p:nvPr>
        </p:nvSpPr>
        <p:spPr>
          <a:xfrm>
            <a:off x="539999" y="3240000"/>
            <a:ext cx="3600000" cy="2344916"/>
          </a:xfrm>
          <a:prstGeom prst="rect">
            <a:avLst/>
          </a:prstGeom>
        </p:spPr>
        <p:txBody>
          <a:bodyPr lIns="0" tIns="0" rIns="0" bIns="0" anchor="t" anchorCtr="0"/>
          <a:lstStyle>
            <a:lvl1pPr algn="l">
              <a:defRPr sz="1900" b="0" i="0" cap="none" baseline="0">
                <a:solidFill>
                  <a:schemeClr val="bg2">
                    <a:lumMod val="25000"/>
                  </a:schemeClr>
                </a:solidFill>
                <a:latin typeface="Arial" panose="020B0604020202020204" pitchFamily="34" charset="0"/>
                <a:cs typeface="Arial" panose="020B0604020202020204" pitchFamily="34" charset="0"/>
              </a:defRPr>
            </a:lvl1pPr>
          </a:lstStyle>
          <a:p>
            <a:r>
              <a:rPr lang="lv-LV"/>
              <a:t>Lorem </a:t>
            </a:r>
            <a:r>
              <a:rPr lang="lv-LV" err="1"/>
              <a:t>ipsum</a:t>
            </a:r>
            <a:r>
              <a:rPr lang="lv-LV"/>
              <a:t> </a:t>
            </a:r>
            <a:r>
              <a:rPr lang="lv-LV" err="1"/>
              <a:t>dolor</a:t>
            </a:r>
            <a:r>
              <a:rPr lang="lv-LV"/>
              <a:t> sit </a:t>
            </a:r>
            <a:r>
              <a:rPr lang="lv-LV" err="1"/>
              <a:t>amet</a:t>
            </a:r>
            <a:r>
              <a:rPr lang="lv-LV"/>
              <a:t>, </a:t>
            </a:r>
            <a:r>
              <a:rPr lang="lv-LV" err="1"/>
              <a:t>consectetur</a:t>
            </a:r>
            <a:r>
              <a:rPr lang="lv-LV"/>
              <a:t> </a:t>
            </a:r>
            <a:r>
              <a:rPr lang="lv-LV" err="1"/>
              <a:t>adipiscing</a:t>
            </a:r>
            <a:r>
              <a:rPr lang="lv-LV"/>
              <a:t> </a:t>
            </a:r>
            <a:r>
              <a:rPr lang="lv-LV" err="1"/>
              <a:t>elit</a:t>
            </a:r>
            <a:r>
              <a:rPr lang="lv-LV"/>
              <a:t>, </a:t>
            </a:r>
            <a:r>
              <a:rPr lang="lv-LV" err="1"/>
              <a:t>fusce</a:t>
            </a:r>
            <a:r>
              <a:rPr lang="lv-LV"/>
              <a:t> </a:t>
            </a:r>
            <a:r>
              <a:rPr lang="lv-LV" err="1"/>
              <a:t>nisi</a:t>
            </a:r>
            <a:r>
              <a:rPr lang="lv-LV"/>
              <a:t> urna </a:t>
            </a:r>
            <a:r>
              <a:rPr lang="lv-LV" err="1"/>
              <a:t>accumsan</a:t>
            </a:r>
            <a:r>
              <a:rPr lang="lv-LV"/>
              <a:t> </a:t>
            </a:r>
            <a:r>
              <a:rPr lang="lv-LV" err="1"/>
              <a:t>id</a:t>
            </a:r>
            <a:r>
              <a:rPr lang="lv-LV"/>
              <a:t> </a:t>
            </a:r>
            <a:r>
              <a:rPr lang="lv-LV" err="1"/>
              <a:t>fringilla</a:t>
            </a:r>
            <a:r>
              <a:rPr lang="lv-LV"/>
              <a:t> </a:t>
            </a:r>
            <a:r>
              <a:rPr lang="lv-LV" err="1"/>
              <a:t>eget</a:t>
            </a:r>
            <a:r>
              <a:rPr lang="lv-LV"/>
              <a:t>, </a:t>
            </a:r>
            <a:r>
              <a:rPr lang="lv-LV" err="1"/>
              <a:t>feugiat</a:t>
            </a:r>
            <a:r>
              <a:rPr lang="lv-LV"/>
              <a:t> </a:t>
            </a:r>
            <a:r>
              <a:rPr lang="lv-LV" err="1"/>
              <a:t>at</a:t>
            </a:r>
            <a:r>
              <a:rPr lang="lv-LV"/>
              <a:t> </a:t>
            </a:r>
            <a:r>
              <a:rPr lang="lv-LV" err="1"/>
              <a:t>elit</a:t>
            </a:r>
            <a:r>
              <a:rPr lang="lv-LV"/>
              <a:t>.</a:t>
            </a:r>
          </a:p>
        </p:txBody>
      </p:sp>
      <p:sp>
        <p:nvSpPr>
          <p:cNvPr id="3" name="Apakšvirsraksts 2">
            <a:extLst>
              <a:ext uri="{FF2B5EF4-FFF2-40B4-BE49-F238E27FC236}">
                <a16:creationId xmlns:a16="http://schemas.microsoft.com/office/drawing/2014/main" id="{78964A4C-D9C6-4AF5-CD10-F1E7C262DB1A}"/>
              </a:ext>
            </a:extLst>
          </p:cNvPr>
          <p:cNvSpPr>
            <a:spLocks noGrp="1"/>
          </p:cNvSpPr>
          <p:nvPr>
            <p:ph type="subTitle" idx="1" hasCustomPrompt="1"/>
          </p:nvPr>
        </p:nvSpPr>
        <p:spPr>
          <a:xfrm>
            <a:off x="540000" y="719999"/>
            <a:ext cx="3600000" cy="2192883"/>
          </a:xfrm>
          <a:prstGeom prst="rect">
            <a:avLst/>
          </a:prstGeom>
        </p:spPr>
        <p:txBody>
          <a:bodyPr lIns="0" tIns="0" rIns="0" bIns="0"/>
          <a:lstStyle>
            <a:lvl1pPr marL="0" indent="0" algn="l">
              <a:spcBef>
                <a:spcPts val="0"/>
              </a:spcBef>
              <a:buNone/>
              <a:defRPr sz="2400" b="1" i="0" baseline="0">
                <a:solidFill>
                  <a:srgbClr val="98002E"/>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a:t>Lorem </a:t>
            </a:r>
            <a:r>
              <a:rPr lang="lv-LV" err="1"/>
              <a:t>ipsum</a:t>
            </a:r>
            <a:r>
              <a:rPr lang="lv-LV"/>
              <a:t> </a:t>
            </a:r>
            <a:r>
              <a:rPr lang="lv-LV" err="1"/>
              <a:t>dolor</a:t>
            </a:r>
            <a:r>
              <a:rPr lang="lv-LV"/>
              <a:t> sit </a:t>
            </a:r>
            <a:r>
              <a:rPr lang="lv-LV" err="1"/>
              <a:t>amet</a:t>
            </a:r>
            <a:r>
              <a:rPr lang="lv-LV"/>
              <a:t> </a:t>
            </a:r>
            <a:r>
              <a:rPr lang="lv-LV" err="1"/>
              <a:t>consectetur</a:t>
            </a:r>
            <a:r>
              <a:rPr lang="lv-LV"/>
              <a:t> </a:t>
            </a:r>
            <a:r>
              <a:rPr lang="lv-LV" err="1"/>
              <a:t>adipiscing</a:t>
            </a:r>
            <a:r>
              <a:rPr lang="lv-LV"/>
              <a:t> </a:t>
            </a:r>
            <a:r>
              <a:rPr lang="lv-LV" err="1"/>
              <a:t>elit</a:t>
            </a:r>
            <a:r>
              <a:rPr lang="lv-LV"/>
              <a:t>. </a:t>
            </a:r>
            <a:r>
              <a:rPr lang="lv-LV" err="1"/>
              <a:t>Fusce</a:t>
            </a:r>
            <a:r>
              <a:rPr lang="lv-LV"/>
              <a:t> </a:t>
            </a:r>
            <a:r>
              <a:rPr lang="lv-LV" err="1"/>
              <a:t>nisi</a:t>
            </a:r>
            <a:r>
              <a:rPr lang="lv-LV"/>
              <a:t> urna, </a:t>
            </a:r>
            <a:r>
              <a:rPr lang="lv-LV" err="1"/>
              <a:t>accumsan</a:t>
            </a:r>
            <a:r>
              <a:rPr lang="lv-LV"/>
              <a:t> </a:t>
            </a:r>
            <a:r>
              <a:rPr lang="lv-LV" err="1"/>
              <a:t>id</a:t>
            </a:r>
            <a:r>
              <a:rPr lang="lv-LV"/>
              <a:t> </a:t>
            </a:r>
            <a:r>
              <a:rPr lang="lv-LV" err="1"/>
              <a:t>fringilla</a:t>
            </a:r>
            <a:r>
              <a:rPr lang="lv-LV"/>
              <a:t> </a:t>
            </a:r>
            <a:r>
              <a:rPr lang="lv-LV" err="1"/>
              <a:t>eget</a:t>
            </a:r>
            <a:r>
              <a:rPr lang="lv-LV"/>
              <a:t>, </a:t>
            </a:r>
            <a:r>
              <a:rPr lang="lv-LV" err="1"/>
              <a:t>feugiat</a:t>
            </a:r>
            <a:r>
              <a:rPr lang="lv-LV"/>
              <a:t> </a:t>
            </a:r>
            <a:r>
              <a:rPr lang="lv-LV" err="1"/>
              <a:t>at</a:t>
            </a:r>
            <a:r>
              <a:rPr lang="lv-LV"/>
              <a:t> </a:t>
            </a:r>
            <a:r>
              <a:rPr lang="lv-LV" err="1"/>
              <a:t>elit</a:t>
            </a:r>
            <a:r>
              <a:rPr lang="lv-LV"/>
              <a:t>. </a:t>
            </a:r>
          </a:p>
        </p:txBody>
      </p:sp>
      <p:pic>
        <p:nvPicPr>
          <p:cNvPr id="7" name="Picture 3">
            <a:extLst>
              <a:ext uri="{FF2B5EF4-FFF2-40B4-BE49-F238E27FC236}">
                <a16:creationId xmlns:a16="http://schemas.microsoft.com/office/drawing/2014/main" id="{4DD97671-9818-C26E-12A1-1A449F68E03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00" y="5940000"/>
            <a:ext cx="2052001" cy="648000"/>
          </a:xfrm>
          <a:prstGeom prst="rect">
            <a:avLst/>
          </a:prstGeom>
        </p:spPr>
      </p:pic>
      <p:sp>
        <p:nvSpPr>
          <p:cNvPr id="9" name="Attēla vietturis 2">
            <a:extLst>
              <a:ext uri="{FF2B5EF4-FFF2-40B4-BE49-F238E27FC236}">
                <a16:creationId xmlns:a16="http://schemas.microsoft.com/office/drawing/2014/main" id="{D5C74131-4D95-FB30-2A41-D09FF515BD60}"/>
              </a:ext>
            </a:extLst>
          </p:cNvPr>
          <p:cNvSpPr>
            <a:spLocks noGrp="1"/>
          </p:cNvSpPr>
          <p:nvPr>
            <p:ph type="pic" idx="10"/>
          </p:nvPr>
        </p:nvSpPr>
        <p:spPr>
          <a:xfrm>
            <a:off x="7667999" y="3528000"/>
            <a:ext cx="3996259" cy="2790000"/>
          </a:xfrm>
          <a:prstGeom prst="rect">
            <a:avLst/>
          </a:prstGeom>
        </p:spPr>
        <p:txBody>
          <a:bodyPr lIns="0" tIns="540000" rIns="0" bIns="0" anchor="t" anchorCtr="0"/>
          <a:lstStyle>
            <a:lvl1pPr marL="0" indent="0" algn="ctr">
              <a:buNone/>
              <a:defRPr sz="2000">
                <a:solidFill>
                  <a:schemeClr val="bg2">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a:p>
            <a:endParaRPr lang="lv-LV"/>
          </a:p>
        </p:txBody>
      </p:sp>
      <p:sp>
        <p:nvSpPr>
          <p:cNvPr id="5" name="Attēla vietturis 2">
            <a:extLst>
              <a:ext uri="{FF2B5EF4-FFF2-40B4-BE49-F238E27FC236}">
                <a16:creationId xmlns:a16="http://schemas.microsoft.com/office/drawing/2014/main" id="{30ED67CE-FD3B-B337-AEE1-5D11C0314FC4}"/>
              </a:ext>
            </a:extLst>
          </p:cNvPr>
          <p:cNvSpPr>
            <a:spLocks noGrp="1"/>
          </p:cNvSpPr>
          <p:nvPr>
            <p:ph type="pic" idx="11"/>
          </p:nvPr>
        </p:nvSpPr>
        <p:spPr>
          <a:xfrm>
            <a:off x="4679999" y="2808000"/>
            <a:ext cx="2880000" cy="3510000"/>
          </a:xfrm>
          <a:prstGeom prst="rect">
            <a:avLst/>
          </a:prstGeom>
        </p:spPr>
        <p:txBody>
          <a:bodyPr lIns="0" tIns="900000" rIns="0" bIns="0" anchor="t" anchorCtr="0"/>
          <a:lstStyle>
            <a:lvl1pPr marL="0" indent="0" algn="ctr">
              <a:buNone/>
              <a:defRPr sz="2000">
                <a:solidFill>
                  <a:schemeClr val="bg2">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a:p>
            <a:endParaRPr lang="lv-LV"/>
          </a:p>
        </p:txBody>
      </p:sp>
      <p:sp>
        <p:nvSpPr>
          <p:cNvPr id="6" name="Attēla vietturis 2">
            <a:extLst>
              <a:ext uri="{FF2B5EF4-FFF2-40B4-BE49-F238E27FC236}">
                <a16:creationId xmlns:a16="http://schemas.microsoft.com/office/drawing/2014/main" id="{FA032B04-767F-84AA-6FD6-410300CA5EE7}"/>
              </a:ext>
            </a:extLst>
          </p:cNvPr>
          <p:cNvSpPr>
            <a:spLocks noGrp="1"/>
          </p:cNvSpPr>
          <p:nvPr>
            <p:ph type="pic" idx="12"/>
          </p:nvPr>
        </p:nvSpPr>
        <p:spPr>
          <a:xfrm>
            <a:off x="4679999" y="540000"/>
            <a:ext cx="2880000" cy="2160000"/>
          </a:xfrm>
          <a:prstGeom prst="rect">
            <a:avLst/>
          </a:prstGeom>
        </p:spPr>
        <p:txBody>
          <a:bodyPr lIns="0" tIns="180000" rIns="0" bIns="0" anchor="t" anchorCtr="0"/>
          <a:lstStyle>
            <a:lvl1pPr marL="0" indent="0" algn="ctr">
              <a:buNone/>
              <a:defRPr sz="2000">
                <a:solidFill>
                  <a:schemeClr val="bg2">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a:p>
            <a:endParaRPr lang="lv-LV"/>
          </a:p>
        </p:txBody>
      </p:sp>
      <p:sp>
        <p:nvSpPr>
          <p:cNvPr id="8" name="Attēla vietturis 2">
            <a:extLst>
              <a:ext uri="{FF2B5EF4-FFF2-40B4-BE49-F238E27FC236}">
                <a16:creationId xmlns:a16="http://schemas.microsoft.com/office/drawing/2014/main" id="{C82AEADC-0219-6A67-8E8D-405184495F16}"/>
              </a:ext>
            </a:extLst>
          </p:cNvPr>
          <p:cNvSpPr>
            <a:spLocks noGrp="1"/>
          </p:cNvSpPr>
          <p:nvPr>
            <p:ph type="pic" idx="13"/>
          </p:nvPr>
        </p:nvSpPr>
        <p:spPr>
          <a:xfrm>
            <a:off x="7667999" y="540000"/>
            <a:ext cx="3996259" cy="2880000"/>
          </a:xfrm>
          <a:prstGeom prst="rect">
            <a:avLst/>
          </a:prstGeom>
        </p:spPr>
        <p:txBody>
          <a:bodyPr lIns="0" tIns="540000" rIns="0" bIns="0" anchor="t" anchorCtr="0"/>
          <a:lstStyle>
            <a:lvl1pPr marL="0" indent="0" algn="ctr">
              <a:buNone/>
              <a:defRPr sz="2000">
                <a:solidFill>
                  <a:schemeClr val="bg2">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a:p>
            <a:endParaRPr lang="lv-LV"/>
          </a:p>
        </p:txBody>
      </p:sp>
      <p:pic>
        <p:nvPicPr>
          <p:cNvPr id="11" name="Picture 2" descr="rsu75logoENG_RGB.jpg">
            <a:extLst>
              <a:ext uri="{FF2B5EF4-FFF2-40B4-BE49-F238E27FC236}">
                <a16:creationId xmlns:a16="http://schemas.microsoft.com/office/drawing/2014/main" id="{E3F41EFF-EAFA-43BF-84A0-EDDF112C663D}"/>
              </a:ext>
            </a:extLst>
          </p:cNvPr>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539999" y="5943600"/>
            <a:ext cx="2015631" cy="670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937725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4.3 Info">
    <p:bg>
      <p:bgPr>
        <a:solidFill>
          <a:schemeClr val="bg1"/>
        </a:solidFill>
        <a:effectLst/>
      </p:bgPr>
    </p:bg>
    <p:spTree>
      <p:nvGrpSpPr>
        <p:cNvPr id="1" name=""/>
        <p:cNvGrpSpPr/>
        <p:nvPr/>
      </p:nvGrpSpPr>
      <p:grpSpPr>
        <a:xfrm>
          <a:off x="0" y="0"/>
          <a:ext cx="0" cy="0"/>
          <a:chOff x="0" y="0"/>
          <a:chExt cx="0" cy="0"/>
        </a:xfrm>
      </p:grpSpPr>
      <p:sp>
        <p:nvSpPr>
          <p:cNvPr id="27" name="Taisnstūris 26">
            <a:extLst>
              <a:ext uri="{FF2B5EF4-FFF2-40B4-BE49-F238E27FC236}">
                <a16:creationId xmlns:a16="http://schemas.microsoft.com/office/drawing/2014/main" id="{3B0A0E04-E27B-CE17-E19E-BBB0F0AC5C24}"/>
              </a:ext>
            </a:extLst>
          </p:cNvPr>
          <p:cNvSpPr/>
          <p:nvPr userDrawn="1"/>
        </p:nvSpPr>
        <p:spPr>
          <a:xfrm>
            <a:off x="4679999" y="3527998"/>
            <a:ext cx="3240000" cy="2790002"/>
          </a:xfrm>
          <a:prstGeom prst="rect">
            <a:avLst/>
          </a:prstGeom>
          <a:solidFill>
            <a:srgbClr val="9800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0" name="Teksta vietturis 19">
            <a:extLst>
              <a:ext uri="{FF2B5EF4-FFF2-40B4-BE49-F238E27FC236}">
                <a16:creationId xmlns:a16="http://schemas.microsoft.com/office/drawing/2014/main" id="{04D31EA5-48EB-3ECA-C349-57F718127DD2}"/>
              </a:ext>
            </a:extLst>
          </p:cNvPr>
          <p:cNvSpPr>
            <a:spLocks noGrp="1"/>
          </p:cNvSpPr>
          <p:nvPr>
            <p:ph type="body" sz="quarter" idx="14" hasCustomPrompt="1"/>
          </p:nvPr>
        </p:nvSpPr>
        <p:spPr>
          <a:xfrm>
            <a:off x="5292000" y="3960000"/>
            <a:ext cx="2340000" cy="2160000"/>
          </a:xfrm>
          <a:prstGeom prst="rect">
            <a:avLst/>
          </a:prstGeom>
          <a:noFill/>
        </p:spPr>
        <p:txBody>
          <a:bodyPr lIns="0" tIns="0" rIns="0" bIns="0"/>
          <a:lstStyle>
            <a:lvl1pPr marL="0" indent="0">
              <a:buNone/>
              <a:defRPr sz="1800">
                <a:solidFill>
                  <a:schemeClr val="bg1"/>
                </a:solidFill>
                <a:latin typeface="Arial" panose="020B0604020202020204" pitchFamily="34" charset="0"/>
                <a:cs typeface="Arial" panose="020B0604020202020204" pitchFamily="34" charset="0"/>
              </a:defRPr>
            </a:lvl1pPr>
          </a:lstStyle>
          <a:p>
            <a:r>
              <a:rPr lang="lv-LV" sz="1800">
                <a:solidFill>
                  <a:schemeClr val="bg1"/>
                </a:solidFill>
              </a:rPr>
              <a:t>Lorem </a:t>
            </a:r>
            <a:r>
              <a:rPr lang="lv-LV" sz="1800" err="1">
                <a:solidFill>
                  <a:schemeClr val="bg1"/>
                </a:solidFill>
              </a:rPr>
              <a:t>ipsum</a:t>
            </a:r>
            <a:r>
              <a:rPr lang="lv-LV" sz="1800">
                <a:solidFill>
                  <a:schemeClr val="bg1"/>
                </a:solidFill>
              </a:rPr>
              <a:t> </a:t>
            </a:r>
            <a:r>
              <a:rPr lang="lv-LV" sz="1800" err="1">
                <a:solidFill>
                  <a:schemeClr val="bg1"/>
                </a:solidFill>
              </a:rPr>
              <a:t>dolor</a:t>
            </a:r>
            <a:r>
              <a:rPr lang="lv-LV" sz="1800">
                <a:solidFill>
                  <a:schemeClr val="bg1"/>
                </a:solidFill>
              </a:rPr>
              <a:t> sit </a:t>
            </a:r>
            <a:r>
              <a:rPr lang="lv-LV" sz="1800" err="1">
                <a:solidFill>
                  <a:schemeClr val="bg1"/>
                </a:solidFill>
              </a:rPr>
              <a:t>amet</a:t>
            </a:r>
            <a:r>
              <a:rPr lang="lv-LV" sz="1800">
                <a:solidFill>
                  <a:schemeClr val="bg1"/>
                </a:solidFill>
              </a:rPr>
              <a:t>, </a:t>
            </a:r>
            <a:r>
              <a:rPr lang="lv-LV" sz="1800" err="1">
                <a:solidFill>
                  <a:schemeClr val="bg1"/>
                </a:solidFill>
              </a:rPr>
              <a:t>consectetur</a:t>
            </a:r>
            <a:r>
              <a:rPr lang="lv-LV" sz="1800">
                <a:solidFill>
                  <a:schemeClr val="bg1"/>
                </a:solidFill>
              </a:rPr>
              <a:t> </a:t>
            </a:r>
            <a:r>
              <a:rPr lang="lv-LV" sz="1800" err="1">
                <a:solidFill>
                  <a:schemeClr val="bg1"/>
                </a:solidFill>
              </a:rPr>
              <a:t>adipiscing</a:t>
            </a:r>
            <a:r>
              <a:rPr lang="lv-LV" sz="1800">
                <a:solidFill>
                  <a:schemeClr val="bg1"/>
                </a:solidFill>
              </a:rPr>
              <a:t> </a:t>
            </a:r>
            <a:r>
              <a:rPr lang="lv-LV" sz="1800" err="1">
                <a:solidFill>
                  <a:schemeClr val="bg1"/>
                </a:solidFill>
              </a:rPr>
              <a:t>elit</a:t>
            </a:r>
            <a:r>
              <a:rPr lang="lv-LV" sz="1800">
                <a:solidFill>
                  <a:schemeClr val="bg1"/>
                </a:solidFill>
              </a:rPr>
              <a:t>. </a:t>
            </a:r>
            <a:r>
              <a:rPr lang="lv-LV" sz="1800" err="1">
                <a:solidFill>
                  <a:schemeClr val="bg1"/>
                </a:solidFill>
              </a:rPr>
              <a:t>Fusce</a:t>
            </a:r>
            <a:r>
              <a:rPr lang="lv-LV" sz="1800">
                <a:solidFill>
                  <a:schemeClr val="bg1"/>
                </a:solidFill>
              </a:rPr>
              <a:t> </a:t>
            </a:r>
            <a:r>
              <a:rPr lang="lv-LV" sz="1800" err="1">
                <a:solidFill>
                  <a:schemeClr val="bg1"/>
                </a:solidFill>
              </a:rPr>
              <a:t>nisi</a:t>
            </a:r>
            <a:r>
              <a:rPr lang="lv-LV" sz="1800">
                <a:solidFill>
                  <a:schemeClr val="bg1"/>
                </a:solidFill>
              </a:rPr>
              <a:t> urna </a:t>
            </a:r>
            <a:r>
              <a:rPr lang="lv-LV" sz="1800" err="1">
                <a:solidFill>
                  <a:schemeClr val="bg1"/>
                </a:solidFill>
              </a:rPr>
              <a:t>accumsan</a:t>
            </a:r>
            <a:r>
              <a:rPr lang="lv-LV" sz="1800">
                <a:solidFill>
                  <a:schemeClr val="bg1"/>
                </a:solidFill>
              </a:rPr>
              <a:t> </a:t>
            </a:r>
            <a:r>
              <a:rPr lang="lv-LV" sz="1800" err="1">
                <a:solidFill>
                  <a:schemeClr val="bg1"/>
                </a:solidFill>
              </a:rPr>
              <a:t>id</a:t>
            </a:r>
            <a:r>
              <a:rPr lang="lv-LV" sz="1800">
                <a:solidFill>
                  <a:schemeClr val="bg1"/>
                </a:solidFill>
              </a:rPr>
              <a:t> </a:t>
            </a:r>
            <a:r>
              <a:rPr lang="lv-LV" sz="1800" err="1">
                <a:solidFill>
                  <a:schemeClr val="bg1"/>
                </a:solidFill>
              </a:rPr>
              <a:t>fringilla</a:t>
            </a:r>
            <a:r>
              <a:rPr lang="lv-LV" sz="1800">
                <a:solidFill>
                  <a:schemeClr val="bg1"/>
                </a:solidFill>
              </a:rPr>
              <a:t> </a:t>
            </a:r>
            <a:r>
              <a:rPr lang="lv-LV" sz="1800" err="1">
                <a:solidFill>
                  <a:schemeClr val="bg1"/>
                </a:solidFill>
              </a:rPr>
              <a:t>eget</a:t>
            </a:r>
            <a:r>
              <a:rPr lang="lv-LV" sz="1800">
                <a:solidFill>
                  <a:schemeClr val="bg1"/>
                </a:solidFill>
              </a:rPr>
              <a:t>, </a:t>
            </a:r>
            <a:r>
              <a:rPr lang="lv-LV" sz="1800" err="1">
                <a:solidFill>
                  <a:schemeClr val="bg1"/>
                </a:solidFill>
              </a:rPr>
              <a:t>feugiat</a:t>
            </a:r>
            <a:r>
              <a:rPr lang="lv-LV" sz="1800">
                <a:solidFill>
                  <a:schemeClr val="bg1"/>
                </a:solidFill>
              </a:rPr>
              <a:t> </a:t>
            </a:r>
            <a:r>
              <a:rPr lang="lv-LV" sz="1800" err="1">
                <a:solidFill>
                  <a:schemeClr val="bg1"/>
                </a:solidFill>
              </a:rPr>
              <a:t>at</a:t>
            </a:r>
            <a:r>
              <a:rPr lang="lv-LV" sz="1800">
                <a:solidFill>
                  <a:schemeClr val="bg1"/>
                </a:solidFill>
              </a:rPr>
              <a:t> </a:t>
            </a:r>
            <a:r>
              <a:rPr lang="lv-LV" sz="1800" err="1">
                <a:solidFill>
                  <a:schemeClr val="bg1"/>
                </a:solidFill>
              </a:rPr>
              <a:t>elit</a:t>
            </a:r>
            <a:r>
              <a:rPr lang="lv-LV" sz="1800">
                <a:solidFill>
                  <a:schemeClr val="bg1"/>
                </a:solidFill>
              </a:rPr>
              <a:t>.</a:t>
            </a:r>
          </a:p>
        </p:txBody>
      </p:sp>
      <p:sp>
        <p:nvSpPr>
          <p:cNvPr id="2" name="Virsraksts 1">
            <a:extLst>
              <a:ext uri="{FF2B5EF4-FFF2-40B4-BE49-F238E27FC236}">
                <a16:creationId xmlns:a16="http://schemas.microsoft.com/office/drawing/2014/main" id="{FDF59D69-BA75-F5B9-2FC0-7EE09ED6FE0D}"/>
              </a:ext>
            </a:extLst>
          </p:cNvPr>
          <p:cNvSpPr>
            <a:spLocks noGrp="1"/>
          </p:cNvSpPr>
          <p:nvPr>
            <p:ph type="ctrTitle" hasCustomPrompt="1"/>
          </p:nvPr>
        </p:nvSpPr>
        <p:spPr>
          <a:xfrm>
            <a:off x="539999" y="3240000"/>
            <a:ext cx="3600000" cy="2344916"/>
          </a:xfrm>
          <a:prstGeom prst="rect">
            <a:avLst/>
          </a:prstGeom>
        </p:spPr>
        <p:txBody>
          <a:bodyPr lIns="0" tIns="0" rIns="0" bIns="0" anchor="t" anchorCtr="0"/>
          <a:lstStyle>
            <a:lvl1pPr algn="l">
              <a:defRPr sz="1900" b="0" i="0" cap="none" baseline="0">
                <a:solidFill>
                  <a:schemeClr val="bg2">
                    <a:lumMod val="25000"/>
                  </a:schemeClr>
                </a:solidFill>
                <a:latin typeface="Arial" panose="020B0604020202020204" pitchFamily="34" charset="0"/>
                <a:cs typeface="Arial" panose="020B0604020202020204" pitchFamily="34" charset="0"/>
              </a:defRPr>
            </a:lvl1pPr>
          </a:lstStyle>
          <a:p>
            <a:r>
              <a:rPr lang="lv-LV"/>
              <a:t>Lorem </a:t>
            </a:r>
            <a:r>
              <a:rPr lang="lv-LV" err="1"/>
              <a:t>ipsum</a:t>
            </a:r>
            <a:r>
              <a:rPr lang="lv-LV"/>
              <a:t> </a:t>
            </a:r>
            <a:r>
              <a:rPr lang="lv-LV" err="1"/>
              <a:t>dolor</a:t>
            </a:r>
            <a:r>
              <a:rPr lang="lv-LV"/>
              <a:t> sit </a:t>
            </a:r>
            <a:r>
              <a:rPr lang="lv-LV" err="1"/>
              <a:t>amet</a:t>
            </a:r>
            <a:r>
              <a:rPr lang="lv-LV"/>
              <a:t>, </a:t>
            </a:r>
            <a:r>
              <a:rPr lang="lv-LV" err="1"/>
              <a:t>consectetur</a:t>
            </a:r>
            <a:r>
              <a:rPr lang="lv-LV"/>
              <a:t> </a:t>
            </a:r>
            <a:r>
              <a:rPr lang="lv-LV" err="1"/>
              <a:t>adipiscing</a:t>
            </a:r>
            <a:r>
              <a:rPr lang="lv-LV"/>
              <a:t> </a:t>
            </a:r>
            <a:r>
              <a:rPr lang="lv-LV" err="1"/>
              <a:t>elit</a:t>
            </a:r>
            <a:r>
              <a:rPr lang="lv-LV"/>
              <a:t>, </a:t>
            </a:r>
            <a:r>
              <a:rPr lang="lv-LV" err="1"/>
              <a:t>fusce</a:t>
            </a:r>
            <a:r>
              <a:rPr lang="lv-LV"/>
              <a:t> </a:t>
            </a:r>
            <a:r>
              <a:rPr lang="lv-LV" err="1"/>
              <a:t>nisi</a:t>
            </a:r>
            <a:r>
              <a:rPr lang="lv-LV"/>
              <a:t> urna </a:t>
            </a:r>
            <a:r>
              <a:rPr lang="lv-LV" err="1"/>
              <a:t>accumsan</a:t>
            </a:r>
            <a:r>
              <a:rPr lang="lv-LV"/>
              <a:t> </a:t>
            </a:r>
            <a:r>
              <a:rPr lang="lv-LV" err="1"/>
              <a:t>id</a:t>
            </a:r>
            <a:r>
              <a:rPr lang="lv-LV"/>
              <a:t> </a:t>
            </a:r>
            <a:r>
              <a:rPr lang="lv-LV" err="1"/>
              <a:t>fringilla</a:t>
            </a:r>
            <a:r>
              <a:rPr lang="lv-LV"/>
              <a:t> </a:t>
            </a:r>
            <a:r>
              <a:rPr lang="lv-LV" err="1"/>
              <a:t>eget</a:t>
            </a:r>
            <a:r>
              <a:rPr lang="lv-LV"/>
              <a:t>, </a:t>
            </a:r>
            <a:r>
              <a:rPr lang="lv-LV" err="1"/>
              <a:t>feugiat</a:t>
            </a:r>
            <a:r>
              <a:rPr lang="lv-LV"/>
              <a:t> </a:t>
            </a:r>
            <a:r>
              <a:rPr lang="lv-LV" err="1"/>
              <a:t>at</a:t>
            </a:r>
            <a:r>
              <a:rPr lang="lv-LV"/>
              <a:t> </a:t>
            </a:r>
            <a:r>
              <a:rPr lang="lv-LV" err="1"/>
              <a:t>elit</a:t>
            </a:r>
            <a:r>
              <a:rPr lang="lv-LV"/>
              <a:t>.</a:t>
            </a:r>
          </a:p>
        </p:txBody>
      </p:sp>
      <p:sp>
        <p:nvSpPr>
          <p:cNvPr id="3" name="Apakšvirsraksts 2">
            <a:extLst>
              <a:ext uri="{FF2B5EF4-FFF2-40B4-BE49-F238E27FC236}">
                <a16:creationId xmlns:a16="http://schemas.microsoft.com/office/drawing/2014/main" id="{78964A4C-D9C6-4AF5-CD10-F1E7C262DB1A}"/>
              </a:ext>
            </a:extLst>
          </p:cNvPr>
          <p:cNvSpPr>
            <a:spLocks noGrp="1"/>
          </p:cNvSpPr>
          <p:nvPr>
            <p:ph type="subTitle" idx="1" hasCustomPrompt="1"/>
          </p:nvPr>
        </p:nvSpPr>
        <p:spPr>
          <a:xfrm>
            <a:off x="540000" y="719999"/>
            <a:ext cx="3600000" cy="2192883"/>
          </a:xfrm>
          <a:prstGeom prst="rect">
            <a:avLst/>
          </a:prstGeom>
        </p:spPr>
        <p:txBody>
          <a:bodyPr lIns="0" tIns="0" rIns="0" bIns="0"/>
          <a:lstStyle>
            <a:lvl1pPr marL="0" indent="0" algn="l">
              <a:spcBef>
                <a:spcPts val="0"/>
              </a:spcBef>
              <a:buNone/>
              <a:defRPr sz="2400" b="1" i="0" baseline="0">
                <a:solidFill>
                  <a:srgbClr val="98002E"/>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a:t>Lorem </a:t>
            </a:r>
            <a:r>
              <a:rPr lang="lv-LV" err="1"/>
              <a:t>ipsum</a:t>
            </a:r>
            <a:r>
              <a:rPr lang="lv-LV"/>
              <a:t> </a:t>
            </a:r>
            <a:r>
              <a:rPr lang="lv-LV" err="1"/>
              <a:t>dolor</a:t>
            </a:r>
            <a:r>
              <a:rPr lang="lv-LV"/>
              <a:t> sit </a:t>
            </a:r>
            <a:r>
              <a:rPr lang="lv-LV" err="1"/>
              <a:t>amet</a:t>
            </a:r>
            <a:r>
              <a:rPr lang="lv-LV"/>
              <a:t> </a:t>
            </a:r>
            <a:r>
              <a:rPr lang="lv-LV" err="1"/>
              <a:t>consectetur</a:t>
            </a:r>
            <a:r>
              <a:rPr lang="lv-LV"/>
              <a:t> </a:t>
            </a:r>
            <a:r>
              <a:rPr lang="lv-LV" err="1"/>
              <a:t>adipiscing</a:t>
            </a:r>
            <a:r>
              <a:rPr lang="lv-LV"/>
              <a:t> </a:t>
            </a:r>
            <a:r>
              <a:rPr lang="lv-LV" err="1"/>
              <a:t>elit</a:t>
            </a:r>
            <a:r>
              <a:rPr lang="lv-LV"/>
              <a:t>. </a:t>
            </a:r>
            <a:r>
              <a:rPr lang="lv-LV" err="1"/>
              <a:t>Fusce</a:t>
            </a:r>
            <a:r>
              <a:rPr lang="lv-LV"/>
              <a:t> </a:t>
            </a:r>
            <a:r>
              <a:rPr lang="lv-LV" err="1"/>
              <a:t>nisi</a:t>
            </a:r>
            <a:r>
              <a:rPr lang="lv-LV"/>
              <a:t> urna, </a:t>
            </a:r>
            <a:r>
              <a:rPr lang="lv-LV" err="1"/>
              <a:t>accumsan</a:t>
            </a:r>
            <a:r>
              <a:rPr lang="lv-LV"/>
              <a:t> </a:t>
            </a:r>
            <a:r>
              <a:rPr lang="lv-LV" err="1"/>
              <a:t>id</a:t>
            </a:r>
            <a:r>
              <a:rPr lang="lv-LV"/>
              <a:t> </a:t>
            </a:r>
            <a:r>
              <a:rPr lang="lv-LV" err="1"/>
              <a:t>fringilla</a:t>
            </a:r>
            <a:r>
              <a:rPr lang="lv-LV"/>
              <a:t> </a:t>
            </a:r>
            <a:r>
              <a:rPr lang="lv-LV" err="1"/>
              <a:t>eget</a:t>
            </a:r>
            <a:r>
              <a:rPr lang="lv-LV"/>
              <a:t>, </a:t>
            </a:r>
            <a:r>
              <a:rPr lang="lv-LV" err="1"/>
              <a:t>feugiat</a:t>
            </a:r>
            <a:r>
              <a:rPr lang="lv-LV"/>
              <a:t> </a:t>
            </a:r>
            <a:r>
              <a:rPr lang="lv-LV" err="1"/>
              <a:t>at</a:t>
            </a:r>
            <a:r>
              <a:rPr lang="lv-LV"/>
              <a:t> </a:t>
            </a:r>
            <a:r>
              <a:rPr lang="lv-LV" err="1"/>
              <a:t>elit</a:t>
            </a:r>
            <a:r>
              <a:rPr lang="lv-LV"/>
              <a:t>. </a:t>
            </a:r>
          </a:p>
        </p:txBody>
      </p:sp>
      <p:pic>
        <p:nvPicPr>
          <p:cNvPr id="7" name="Picture 3">
            <a:extLst>
              <a:ext uri="{FF2B5EF4-FFF2-40B4-BE49-F238E27FC236}">
                <a16:creationId xmlns:a16="http://schemas.microsoft.com/office/drawing/2014/main" id="{4DD97671-9818-C26E-12A1-1A449F68E03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00" y="5940000"/>
            <a:ext cx="2052001" cy="648000"/>
          </a:xfrm>
          <a:prstGeom prst="rect">
            <a:avLst/>
          </a:prstGeom>
        </p:spPr>
      </p:pic>
      <p:sp>
        <p:nvSpPr>
          <p:cNvPr id="9" name="Attēla vietturis 2">
            <a:extLst>
              <a:ext uri="{FF2B5EF4-FFF2-40B4-BE49-F238E27FC236}">
                <a16:creationId xmlns:a16="http://schemas.microsoft.com/office/drawing/2014/main" id="{D5C74131-4D95-FB30-2A41-D09FF515BD60}"/>
              </a:ext>
            </a:extLst>
          </p:cNvPr>
          <p:cNvSpPr>
            <a:spLocks noGrp="1"/>
          </p:cNvSpPr>
          <p:nvPr>
            <p:ph type="pic" idx="10"/>
          </p:nvPr>
        </p:nvSpPr>
        <p:spPr>
          <a:xfrm>
            <a:off x="8027999" y="2808000"/>
            <a:ext cx="3636259" cy="3510000"/>
          </a:xfrm>
          <a:prstGeom prst="rect">
            <a:avLst/>
          </a:prstGeom>
        </p:spPr>
        <p:txBody>
          <a:bodyPr lIns="0" tIns="900000" rIns="0" bIns="0" anchor="t" anchorCtr="0"/>
          <a:lstStyle>
            <a:lvl1pPr marL="0" indent="0" algn="ctr">
              <a:buNone/>
              <a:defRPr sz="2000">
                <a:solidFill>
                  <a:schemeClr val="bg2">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a:p>
            <a:endParaRPr lang="lv-LV"/>
          </a:p>
        </p:txBody>
      </p:sp>
      <p:sp>
        <p:nvSpPr>
          <p:cNvPr id="6" name="Attēla vietturis 2">
            <a:extLst>
              <a:ext uri="{FF2B5EF4-FFF2-40B4-BE49-F238E27FC236}">
                <a16:creationId xmlns:a16="http://schemas.microsoft.com/office/drawing/2014/main" id="{FA032B04-767F-84AA-6FD6-410300CA5EE7}"/>
              </a:ext>
            </a:extLst>
          </p:cNvPr>
          <p:cNvSpPr>
            <a:spLocks noGrp="1"/>
          </p:cNvSpPr>
          <p:nvPr>
            <p:ph type="pic" idx="12"/>
          </p:nvPr>
        </p:nvSpPr>
        <p:spPr>
          <a:xfrm>
            <a:off x="4679999" y="540000"/>
            <a:ext cx="3240000" cy="2880000"/>
          </a:xfrm>
          <a:prstGeom prst="rect">
            <a:avLst/>
          </a:prstGeom>
        </p:spPr>
        <p:txBody>
          <a:bodyPr lIns="0" tIns="540000" rIns="0" bIns="0" anchor="t" anchorCtr="0"/>
          <a:lstStyle>
            <a:lvl1pPr marL="0" indent="0" algn="ctr">
              <a:buNone/>
              <a:defRPr sz="2000">
                <a:solidFill>
                  <a:schemeClr val="bg2">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a:p>
            <a:endParaRPr lang="lv-LV"/>
          </a:p>
        </p:txBody>
      </p:sp>
      <p:sp>
        <p:nvSpPr>
          <p:cNvPr id="8" name="Attēla vietturis 2">
            <a:extLst>
              <a:ext uri="{FF2B5EF4-FFF2-40B4-BE49-F238E27FC236}">
                <a16:creationId xmlns:a16="http://schemas.microsoft.com/office/drawing/2014/main" id="{C82AEADC-0219-6A67-8E8D-405184495F16}"/>
              </a:ext>
            </a:extLst>
          </p:cNvPr>
          <p:cNvSpPr>
            <a:spLocks noGrp="1"/>
          </p:cNvSpPr>
          <p:nvPr>
            <p:ph type="pic" idx="13"/>
          </p:nvPr>
        </p:nvSpPr>
        <p:spPr>
          <a:xfrm>
            <a:off x="8027999" y="540000"/>
            <a:ext cx="3636259" cy="2160000"/>
          </a:xfrm>
          <a:prstGeom prst="rect">
            <a:avLst/>
          </a:prstGeom>
        </p:spPr>
        <p:txBody>
          <a:bodyPr lIns="0" tIns="180000" rIns="0" bIns="0" anchor="t" anchorCtr="0"/>
          <a:lstStyle>
            <a:lvl1pPr marL="0" indent="0" algn="ctr">
              <a:buNone/>
              <a:defRPr sz="2000">
                <a:solidFill>
                  <a:schemeClr val="bg2">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a:p>
            <a:endParaRPr lang="lv-LV"/>
          </a:p>
        </p:txBody>
      </p:sp>
      <p:pic>
        <p:nvPicPr>
          <p:cNvPr id="26" name="Grafika 25">
            <a:extLst>
              <a:ext uri="{FF2B5EF4-FFF2-40B4-BE49-F238E27FC236}">
                <a16:creationId xmlns:a16="http://schemas.microsoft.com/office/drawing/2014/main" id="{69C6D908-A0CB-626A-D60D-A1BD84161E1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860000" y="3852000"/>
            <a:ext cx="282272" cy="270000"/>
          </a:xfrm>
          <a:prstGeom prst="rect">
            <a:avLst/>
          </a:prstGeom>
        </p:spPr>
      </p:pic>
      <p:pic>
        <p:nvPicPr>
          <p:cNvPr id="12" name="Picture 2" descr="rsu75logoENG_RGB.jpg">
            <a:extLst>
              <a:ext uri="{FF2B5EF4-FFF2-40B4-BE49-F238E27FC236}">
                <a16:creationId xmlns:a16="http://schemas.microsoft.com/office/drawing/2014/main" id="{5BE73528-9933-44A1-9B07-C703CB1FB91A}"/>
              </a:ext>
            </a:extLst>
          </p:cNvPr>
          <p:cNvPicPr>
            <a:picLocks noChangeAspect="1" noChangeArrowheads="1"/>
          </p:cNvPicPr>
          <p:nvPr userDrawn="1"/>
        </p:nvPicPr>
        <p:blipFill rotWithShape="1">
          <a:blip r:embed="rId5" cstate="screen">
            <a:extLst>
              <a:ext uri="{28A0092B-C50C-407E-A947-70E740481C1C}">
                <a14:useLocalDpi xmlns:a14="http://schemas.microsoft.com/office/drawing/2010/main"/>
              </a:ext>
            </a:extLst>
          </a:blip>
          <a:srcRect/>
          <a:stretch/>
        </p:blipFill>
        <p:spPr bwMode="auto">
          <a:xfrm>
            <a:off x="539999" y="5943600"/>
            <a:ext cx="2015631" cy="670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932867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33" name="Shape 33"/>
          <p:cNvSpPr>
            <a:spLocks noGrp="1"/>
          </p:cNvSpPr>
          <p:nvPr>
            <p:ph type="title"/>
          </p:nvPr>
        </p:nvSpPr>
        <p:spPr>
          <a:prstGeom prst="rect">
            <a:avLst/>
          </a:prstGeom>
        </p:spPr>
        <p:txBody>
          <a:bodyPr/>
          <a:lstStyle/>
          <a:p>
            <a:r>
              <a:t>Title Text</a:t>
            </a:r>
          </a:p>
        </p:txBody>
      </p:sp>
      <p:sp>
        <p:nvSpPr>
          <p:cNvPr id="34" name="Shape 34"/>
          <p:cNvSpPr>
            <a:spLocks noGrp="1"/>
          </p:cNvSpPr>
          <p:nvPr>
            <p:ph type="body" sz="quarter" idx="1"/>
          </p:nvPr>
        </p:nvSpPr>
        <p:spPr>
          <a:xfrm>
            <a:off x="1037167" y="1665289"/>
            <a:ext cx="10098618" cy="1411288"/>
          </a:xfrm>
          <a:prstGeom prst="rect">
            <a:avLst/>
          </a:prstGeom>
        </p:spPr>
        <p:txBody>
          <a:bodyPr/>
          <a:lstStyle>
            <a:lvl1pPr>
              <a:defRPr sz="2400"/>
            </a:lvl1pPr>
            <a:lvl2pPr marL="0" indent="0">
              <a:buSzTx/>
              <a:buNone/>
              <a:defRPr sz="2400"/>
            </a:lvl2pPr>
            <a:lvl3pPr marL="582300" indent="-342900">
              <a:defRPr sz="2400"/>
            </a:lvl3pPr>
            <a:lvl4pPr marL="834300" indent="-342900">
              <a:defRPr sz="2400"/>
            </a:lvl4pPr>
            <a:lvl5pPr marL="1050300" indent="-342900">
              <a:defRPr sz="2400"/>
            </a:lvl5pPr>
          </a:lstStyle>
          <a:p>
            <a:r>
              <a:t>Body Level One</a:t>
            </a:r>
          </a:p>
          <a:p>
            <a:pPr lvl="1"/>
            <a:r>
              <a:t>Body Level Two</a:t>
            </a:r>
          </a:p>
          <a:p>
            <a:pPr lvl="2"/>
            <a:r>
              <a:t>Body Level Three</a:t>
            </a:r>
          </a:p>
          <a:p>
            <a:pPr lvl="3"/>
            <a:r>
              <a:t>Body Level Four</a:t>
            </a:r>
          </a:p>
          <a:p>
            <a:pPr lvl="4"/>
            <a:r>
              <a:t>Body Level Five</a:t>
            </a:r>
          </a:p>
        </p:txBody>
      </p:sp>
      <p:sp>
        <p:nvSpPr>
          <p:cNvPr id="35" name="Shape 35"/>
          <p:cNvSpPr>
            <a:spLocks noGrp="1"/>
          </p:cNvSpPr>
          <p:nvPr>
            <p:ph type="body" sz="half" idx="13"/>
          </p:nvPr>
        </p:nvSpPr>
        <p:spPr>
          <a:xfrm>
            <a:off x="1037167" y="3429000"/>
            <a:ext cx="10098618" cy="2160589"/>
          </a:xfrm>
          <a:prstGeom prst="rect">
            <a:avLst/>
          </a:prstGeom>
        </p:spPr>
        <p:txBody>
          <a:bodyPr/>
          <a:lstStyle/>
          <a:p>
            <a:endParaRPr/>
          </a:p>
        </p:txBody>
      </p:sp>
      <p:sp>
        <p:nvSpPr>
          <p:cNvPr id="36" name="Shape 3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74458521"/>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x">
  <p:cSld name="teksta bloks">
    <p:bg>
      <p:bgPr>
        <a:blipFill>
          <a:blip r:embed="rId2"/>
          <a:srcRect/>
          <a:stretch>
            <a:fillRect/>
          </a:stretch>
        </a:blipFill>
        <a:effectLst/>
      </p:bgPr>
    </p:bg>
    <p:spTree>
      <p:nvGrpSpPr>
        <p:cNvPr id="1" name=""/>
        <p:cNvGrpSpPr/>
        <p:nvPr/>
      </p:nvGrpSpPr>
      <p:grpSpPr>
        <a:xfrm>
          <a:off x="0" y="0"/>
          <a:ext cx="0" cy="0"/>
          <a:chOff x="0" y="0"/>
          <a:chExt cx="0" cy="0"/>
        </a:xfrm>
      </p:grpSpPr>
      <p:pic>
        <p:nvPicPr>
          <p:cNvPr id="22" name="pasted-image.pdf"/>
          <p:cNvPicPr>
            <a:picLocks noChangeAspect="1"/>
          </p:cNvPicPr>
          <p:nvPr/>
        </p:nvPicPr>
        <p:blipFill>
          <a:blip r:embed="rId3"/>
          <a:srcRect/>
          <a:stretch>
            <a:fillRect/>
          </a:stretch>
        </p:blipFill>
        <p:spPr>
          <a:xfrm>
            <a:off x="9698101" y="6103991"/>
            <a:ext cx="1880284" cy="346392"/>
          </a:xfrm>
          <a:prstGeom prst="rect">
            <a:avLst/>
          </a:prstGeom>
        </p:spPr>
      </p:pic>
      <p:sp>
        <p:nvSpPr>
          <p:cNvPr id="23" name="Shape 23"/>
          <p:cNvSpPr>
            <a:spLocks noGrp="1" noEditPoints="1"/>
          </p:cNvSpPr>
          <p:nvPr>
            <p:ph type="title"/>
          </p:nvPr>
        </p:nvSpPr>
        <p:spPr>
          <a:xfrm>
            <a:off x="337817" y="608840"/>
            <a:ext cx="2278984" cy="2212584"/>
          </a:xfrm>
        </p:spPr>
        <p:txBody>
          <a:bodyPr lIns="45719" tIns="45719" rIns="45719" bIns="45719">
            <a:noAutofit/>
          </a:bodyPr>
          <a:lstStyle>
            <a:lvl1pPr>
              <a:lnSpc>
                <a:spcPct val="120000"/>
              </a:lnSpc>
              <a:defRPr sz="2133" cap="all">
                <a:solidFill>
                  <a:srgbClr val="FFFFFF"/>
                </a:solidFill>
              </a:defRPr>
            </a:lvl1pPr>
          </a:lstStyle>
          <a:p>
            <a:r>
              <a:rPr lang="en"/>
              <a:t>Title Text</a:t>
            </a:r>
          </a:p>
        </p:txBody>
      </p:sp>
      <p:sp>
        <p:nvSpPr>
          <p:cNvPr id="24" name="Shape 24"/>
          <p:cNvSpPr>
            <a:spLocks noGrp="1" noEditPoints="1"/>
          </p:cNvSpPr>
          <p:nvPr>
            <p:ph type="body" idx="1"/>
          </p:nvPr>
        </p:nvSpPr>
        <p:spPr>
          <a:xfrm>
            <a:off x="3482139" y="623115"/>
            <a:ext cx="8293765" cy="5713371"/>
          </a:xfrm>
        </p:spPr>
        <p:txBody>
          <a:bodyPr lIns="45719" tIns="45719" rIns="45719" bIns="45719">
            <a:noAutofit/>
          </a:bodyPr>
          <a:lstStyle>
            <a:lvl1pPr>
              <a:lnSpc>
                <a:spcPct val="90000"/>
              </a:lnSpc>
              <a:spcBef>
                <a:spcPts val="933"/>
              </a:spcBef>
            </a:lvl1pPr>
            <a:lvl2pPr>
              <a:lnSpc>
                <a:spcPct val="90000"/>
              </a:lnSpc>
              <a:spcBef>
                <a:spcPts val="933"/>
              </a:spcBef>
            </a:lvl2pPr>
            <a:lvl3pPr>
              <a:lnSpc>
                <a:spcPct val="90000"/>
              </a:lnSpc>
              <a:spcBef>
                <a:spcPts val="933"/>
              </a:spcBef>
            </a:lvl3pPr>
            <a:lvl4pPr>
              <a:lnSpc>
                <a:spcPct val="90000"/>
              </a:lnSpc>
              <a:spcBef>
                <a:spcPts val="933"/>
              </a:spcBef>
            </a:lvl4pPr>
            <a:lvl5pPr>
              <a:lnSpc>
                <a:spcPct val="90000"/>
              </a:lnSpc>
              <a:spcBef>
                <a:spcPts val="933"/>
              </a:spcBef>
            </a:lvl5pPr>
          </a:lstStyle>
          <a:p>
            <a:pPr lvl="0"/>
            <a:r>
              <a:rPr lang="en"/>
              <a:t>Body Level One</a:t>
            </a:r>
          </a:p>
          <a:p>
            <a:pPr lvl="1"/>
            <a:r>
              <a:rPr lang="en"/>
              <a:t>Body Level Two</a:t>
            </a:r>
          </a:p>
          <a:p>
            <a:pPr lvl="2"/>
            <a:r>
              <a:rPr lang="en"/>
              <a:t>Body Level Three</a:t>
            </a:r>
          </a:p>
          <a:p>
            <a:pPr lvl="3"/>
            <a:r>
              <a:rPr lang="en"/>
              <a:t>Body Level Four</a:t>
            </a:r>
          </a:p>
          <a:p>
            <a:pPr lvl="4"/>
            <a:r>
              <a:rPr lang="en"/>
              <a:t>Body Level Five</a:t>
            </a:r>
          </a:p>
        </p:txBody>
      </p:sp>
      <p:pic>
        <p:nvPicPr>
          <p:cNvPr id="25" name="pasted-image.pdf"/>
          <p:cNvPicPr>
            <a:picLocks noChangeAspect="1"/>
          </p:cNvPicPr>
          <p:nvPr/>
        </p:nvPicPr>
        <p:blipFill>
          <a:blip r:embed="rId4"/>
          <a:srcRect/>
          <a:stretch>
            <a:fillRect/>
          </a:stretch>
        </p:blipFill>
        <p:spPr>
          <a:xfrm>
            <a:off x="541990" y="6103991"/>
            <a:ext cx="1769039" cy="346392"/>
          </a:xfrm>
          <a:prstGeom prst="rect">
            <a:avLst/>
          </a:prstGeom>
        </p:spPr>
      </p:pic>
      <p:sp>
        <p:nvSpPr>
          <p:cNvPr id="26" name="Shape 26"/>
          <p:cNvSpPr>
            <a:spLocks noGrp="1" noEditPoints="1"/>
          </p:cNvSpPr>
          <p:nvPr>
            <p:ph type="sldNum" sz="quarter" idx="2"/>
          </p:nvPr>
        </p:nvSpPr>
        <p:spPr>
          <a:xfrm>
            <a:off x="5892800" y="6170083"/>
            <a:ext cx="2844800" cy="372535"/>
          </a:xfrm>
        </p:spPr>
        <p:txBody>
          <a:bodyPr/>
          <a:lstStyle>
            <a:lvl1pPr>
              <a:defRPr sz="1600">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1pPr>
          </a:lstStyle>
          <a:p>
            <a:fld id="{86CB4B4D-7CA3-9044-876B-883B54F8677D}" type="slidenum">
              <a:t>‹#›</a:t>
            </a:fld>
            <a:endParaRPr/>
          </a:p>
        </p:txBody>
      </p:sp>
    </p:spTree>
    <p:extLst>
      <p:ext uri="{BB962C8B-B14F-4D97-AF65-F5344CB8AC3E}">
        <p14:creationId xmlns:p14="http://schemas.microsoft.com/office/powerpoint/2010/main" val="97499127"/>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3 Info ar sleju">
    <p:bg>
      <p:bgPr>
        <a:solidFill>
          <a:srgbClr val="98002E"/>
        </a:solidFill>
        <a:effectLst/>
      </p:bgPr>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FDF59D69-BA75-F5B9-2FC0-7EE09ED6FE0D}"/>
              </a:ext>
            </a:extLst>
          </p:cNvPr>
          <p:cNvSpPr>
            <a:spLocks noGrp="1"/>
          </p:cNvSpPr>
          <p:nvPr>
            <p:ph type="ctrTitle" hasCustomPrompt="1"/>
          </p:nvPr>
        </p:nvSpPr>
        <p:spPr>
          <a:xfrm>
            <a:off x="540000" y="719999"/>
            <a:ext cx="4320000" cy="1250203"/>
          </a:xfrm>
          <a:prstGeom prst="rect">
            <a:avLst/>
          </a:prstGeom>
        </p:spPr>
        <p:txBody>
          <a:bodyPr lIns="0" tIns="0" rIns="0" bIns="0" anchor="t" anchorCtr="0"/>
          <a:lstStyle>
            <a:lvl1pPr algn="l">
              <a:defRPr sz="2200" b="1" cap="none" baseline="0">
                <a:solidFill>
                  <a:schemeClr val="bg1"/>
                </a:solidFill>
                <a:latin typeface="Arial" panose="020B0604020202020204" pitchFamily="34" charset="0"/>
                <a:cs typeface="Arial" panose="020B0604020202020204" pitchFamily="34" charset="0"/>
              </a:defRPr>
            </a:lvl1pPr>
          </a:lstStyle>
          <a:p>
            <a:r>
              <a:rPr lang="lv-LV"/>
              <a:t>Lorem </a:t>
            </a:r>
            <a:r>
              <a:rPr lang="lv-LV" err="1"/>
              <a:t>ipsum</a:t>
            </a:r>
            <a:r>
              <a:rPr lang="lv-LV"/>
              <a:t> </a:t>
            </a:r>
            <a:r>
              <a:rPr lang="lv-LV" err="1"/>
              <a:t>dolor</a:t>
            </a:r>
            <a:r>
              <a:rPr lang="lv-LV"/>
              <a:t> sit </a:t>
            </a:r>
            <a:r>
              <a:rPr lang="lv-LV" err="1"/>
              <a:t>amet</a:t>
            </a:r>
            <a:r>
              <a:rPr lang="lv-LV"/>
              <a:t>, </a:t>
            </a:r>
            <a:r>
              <a:rPr lang="lv-LV" err="1"/>
              <a:t>consectetur</a:t>
            </a:r>
            <a:r>
              <a:rPr lang="lv-LV"/>
              <a:t> </a:t>
            </a:r>
            <a:r>
              <a:rPr lang="lv-LV" err="1"/>
              <a:t>adipiscing</a:t>
            </a:r>
            <a:r>
              <a:rPr lang="lv-LV"/>
              <a:t> </a:t>
            </a:r>
            <a:r>
              <a:rPr lang="lv-LV" err="1"/>
              <a:t>elit</a:t>
            </a:r>
            <a:r>
              <a:rPr lang="lv-LV"/>
              <a:t>, </a:t>
            </a:r>
            <a:r>
              <a:rPr lang="lv-LV" err="1"/>
              <a:t>fusce</a:t>
            </a:r>
            <a:r>
              <a:rPr lang="lv-LV"/>
              <a:t> </a:t>
            </a:r>
            <a:r>
              <a:rPr lang="lv-LV" err="1"/>
              <a:t>nisi</a:t>
            </a:r>
            <a:r>
              <a:rPr lang="lv-LV"/>
              <a:t> urna </a:t>
            </a:r>
            <a:r>
              <a:rPr lang="lv-LV" err="1"/>
              <a:t>accumsan</a:t>
            </a:r>
            <a:r>
              <a:rPr lang="lv-LV"/>
              <a:t> </a:t>
            </a:r>
            <a:r>
              <a:rPr lang="lv-LV" err="1"/>
              <a:t>id</a:t>
            </a:r>
            <a:r>
              <a:rPr lang="lv-LV"/>
              <a:t> </a:t>
            </a:r>
            <a:r>
              <a:rPr lang="lv-LV" err="1"/>
              <a:t>fringilla</a:t>
            </a:r>
            <a:r>
              <a:rPr lang="lv-LV"/>
              <a:t> </a:t>
            </a:r>
            <a:r>
              <a:rPr lang="lv-LV" err="1"/>
              <a:t>eget</a:t>
            </a:r>
            <a:r>
              <a:rPr lang="lv-LV"/>
              <a:t>, </a:t>
            </a:r>
            <a:r>
              <a:rPr lang="lv-LV" err="1"/>
              <a:t>feugiat</a:t>
            </a:r>
            <a:r>
              <a:rPr lang="lv-LV"/>
              <a:t> </a:t>
            </a:r>
            <a:r>
              <a:rPr lang="lv-LV" err="1"/>
              <a:t>at</a:t>
            </a:r>
            <a:r>
              <a:rPr lang="lv-LV"/>
              <a:t> </a:t>
            </a:r>
            <a:r>
              <a:rPr lang="lv-LV" err="1"/>
              <a:t>elit</a:t>
            </a:r>
            <a:r>
              <a:rPr lang="lv-LV"/>
              <a:t>.</a:t>
            </a:r>
          </a:p>
        </p:txBody>
      </p:sp>
      <p:sp>
        <p:nvSpPr>
          <p:cNvPr id="3" name="Apakšvirsraksts 2">
            <a:extLst>
              <a:ext uri="{FF2B5EF4-FFF2-40B4-BE49-F238E27FC236}">
                <a16:creationId xmlns:a16="http://schemas.microsoft.com/office/drawing/2014/main" id="{78964A4C-D9C6-4AF5-CD10-F1E7C262DB1A}"/>
              </a:ext>
            </a:extLst>
          </p:cNvPr>
          <p:cNvSpPr>
            <a:spLocks noGrp="1"/>
          </p:cNvSpPr>
          <p:nvPr>
            <p:ph type="subTitle" idx="1" hasCustomPrompt="1"/>
          </p:nvPr>
        </p:nvSpPr>
        <p:spPr>
          <a:xfrm>
            <a:off x="540000" y="2519999"/>
            <a:ext cx="3600000" cy="3145509"/>
          </a:xfrm>
          <a:prstGeom prst="rect">
            <a:avLst/>
          </a:prstGeom>
        </p:spPr>
        <p:txBody>
          <a:bodyPr lIns="0" tIns="0" rIns="0" bIns="0"/>
          <a:lstStyle>
            <a:lvl1pPr marL="0" indent="0" algn="l">
              <a:buNone/>
              <a:defRPr sz="1800" b="0" i="0" baseline="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a:t>Lorem </a:t>
            </a:r>
            <a:r>
              <a:rPr lang="lv-LV" err="1"/>
              <a:t>ipsum</a:t>
            </a:r>
            <a:r>
              <a:rPr lang="lv-LV"/>
              <a:t> </a:t>
            </a:r>
            <a:r>
              <a:rPr lang="lv-LV" err="1"/>
              <a:t>dolor</a:t>
            </a:r>
            <a:r>
              <a:rPr lang="lv-LV"/>
              <a:t> sit </a:t>
            </a:r>
            <a:r>
              <a:rPr lang="lv-LV" err="1"/>
              <a:t>amet</a:t>
            </a:r>
            <a:r>
              <a:rPr lang="lv-LV"/>
              <a:t>, </a:t>
            </a:r>
            <a:r>
              <a:rPr lang="lv-LV" err="1"/>
              <a:t>consectetur</a:t>
            </a:r>
            <a:r>
              <a:rPr lang="lv-LV"/>
              <a:t> </a:t>
            </a:r>
            <a:r>
              <a:rPr lang="lv-LV" err="1"/>
              <a:t>adipiscing</a:t>
            </a:r>
            <a:r>
              <a:rPr lang="lv-LV"/>
              <a:t> </a:t>
            </a:r>
            <a:r>
              <a:rPr lang="lv-LV" err="1"/>
              <a:t>elit</a:t>
            </a:r>
            <a:r>
              <a:rPr lang="lv-LV"/>
              <a:t>. </a:t>
            </a:r>
            <a:r>
              <a:rPr lang="lv-LV" err="1"/>
              <a:t>Fusce</a:t>
            </a:r>
            <a:r>
              <a:rPr lang="lv-LV"/>
              <a:t> </a:t>
            </a:r>
            <a:r>
              <a:rPr lang="lv-LV" err="1"/>
              <a:t>nisi</a:t>
            </a:r>
            <a:r>
              <a:rPr lang="lv-LV"/>
              <a:t> urna, </a:t>
            </a:r>
            <a:r>
              <a:rPr lang="lv-LV" err="1"/>
              <a:t>accumsan</a:t>
            </a:r>
            <a:r>
              <a:rPr lang="lv-LV"/>
              <a:t> </a:t>
            </a:r>
            <a:r>
              <a:rPr lang="lv-LV" err="1"/>
              <a:t>id</a:t>
            </a:r>
            <a:r>
              <a:rPr lang="lv-LV"/>
              <a:t> </a:t>
            </a:r>
            <a:r>
              <a:rPr lang="lv-LV" err="1"/>
              <a:t>fringilla</a:t>
            </a:r>
            <a:r>
              <a:rPr lang="lv-LV"/>
              <a:t> </a:t>
            </a:r>
            <a:r>
              <a:rPr lang="lv-LV" err="1"/>
              <a:t>eget</a:t>
            </a:r>
            <a:r>
              <a:rPr lang="lv-LV"/>
              <a:t>, </a:t>
            </a:r>
            <a:r>
              <a:rPr lang="lv-LV" err="1"/>
              <a:t>feugiat</a:t>
            </a:r>
            <a:r>
              <a:rPr lang="lv-LV"/>
              <a:t> </a:t>
            </a:r>
            <a:r>
              <a:rPr lang="lv-LV" err="1"/>
              <a:t>at</a:t>
            </a:r>
            <a:r>
              <a:rPr lang="lv-LV"/>
              <a:t> </a:t>
            </a:r>
            <a:r>
              <a:rPr lang="lv-LV" err="1"/>
              <a:t>elit</a:t>
            </a:r>
            <a:r>
              <a:rPr lang="lv-LV"/>
              <a:t>. </a:t>
            </a:r>
          </a:p>
        </p:txBody>
      </p:sp>
      <p:sp>
        <p:nvSpPr>
          <p:cNvPr id="9" name="Attēla vietturis 2">
            <a:extLst>
              <a:ext uri="{FF2B5EF4-FFF2-40B4-BE49-F238E27FC236}">
                <a16:creationId xmlns:a16="http://schemas.microsoft.com/office/drawing/2014/main" id="{D5C74131-4D95-FB30-2A41-D09FF515BD60}"/>
              </a:ext>
            </a:extLst>
          </p:cNvPr>
          <p:cNvSpPr>
            <a:spLocks noGrp="1"/>
          </p:cNvSpPr>
          <p:nvPr>
            <p:ph type="pic" idx="10"/>
          </p:nvPr>
        </p:nvSpPr>
        <p:spPr>
          <a:xfrm>
            <a:off x="5352000" y="0"/>
            <a:ext cx="6840000" cy="6858000"/>
          </a:xfrm>
          <a:prstGeom prst="rect">
            <a:avLst/>
          </a:prstGeom>
          <a:solidFill>
            <a:schemeClr val="bg1"/>
          </a:solidFill>
        </p:spPr>
        <p:txBody>
          <a:bodyPr lIns="1080000" tIns="2160000" rIns="1080000" bIns="0" anchor="t" anchorCtr="0"/>
          <a:lstStyle>
            <a:lvl1pPr marL="0" indent="0" algn="ctr">
              <a:buNone/>
              <a:defRPr sz="3200">
                <a:solidFill>
                  <a:schemeClr val="bg2">
                    <a:lumMod val="75000"/>
                  </a:schemeClr>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pic>
        <p:nvPicPr>
          <p:cNvPr id="6" name="Picture 2" descr="rsu75logoENG_White.png">
            <a:extLst>
              <a:ext uri="{FF2B5EF4-FFF2-40B4-BE49-F238E27FC236}">
                <a16:creationId xmlns:a16="http://schemas.microsoft.com/office/drawing/2014/main" id="{F5104E52-09FE-44D9-B774-C6FC8BA2617A}"/>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68811" y="5298252"/>
            <a:ext cx="2679152" cy="1934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17584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7_Virsraksta slaids">
  <p:cSld name="7_Virsraksta slaids">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25"/>
          <p:cNvSpPr>
            <a:spLocks noGrp="1"/>
          </p:cNvSpPr>
          <p:nvPr>
            <p:ph type="pic" idx="2"/>
          </p:nvPr>
        </p:nvSpPr>
        <p:spPr>
          <a:xfrm>
            <a:off x="0" y="0"/>
            <a:ext cx="12192000" cy="4140000"/>
          </a:xfrm>
          <a:prstGeom prst="rect">
            <a:avLst/>
          </a:prstGeom>
          <a:noFill/>
          <a:ln>
            <a:noFill/>
          </a:ln>
        </p:spPr>
      </p:sp>
      <p:sp>
        <p:nvSpPr>
          <p:cNvPr id="17" name="Google Shape;17;p25"/>
          <p:cNvSpPr txBox="1">
            <a:spLocks noGrp="1"/>
          </p:cNvSpPr>
          <p:nvPr>
            <p:ph type="ctrTitle"/>
          </p:nvPr>
        </p:nvSpPr>
        <p:spPr>
          <a:xfrm>
            <a:off x="540000" y="4140000"/>
            <a:ext cx="6851400" cy="1368000"/>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8" name="Google Shape;18;p25" descr="Attēls, kurā ir teksts, fonts, grafika, grafiskais dizains&#10;&#10;Mākslīgā intelekta ģenerētais saturs var būt nepareizs."/>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40000" y="5940000"/>
            <a:ext cx="2160569" cy="651600"/>
          </a:xfrm>
          <a:prstGeom prst="rect">
            <a:avLst/>
          </a:prstGeom>
          <a:noFill/>
          <a:ln>
            <a:noFill/>
          </a:ln>
        </p:spPr>
      </p:pic>
    </p:spTree>
    <p:extLst>
      <p:ext uri="{BB962C8B-B14F-4D97-AF65-F5344CB8AC3E}">
        <p14:creationId xmlns:p14="http://schemas.microsoft.com/office/powerpoint/2010/main" val="27142389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4_Virsraksta slaids">
  <p:cSld name="4_Virsraksta slaids">
    <p:bg>
      <p:bgPr>
        <a:solidFill>
          <a:schemeClr val="lt1"/>
        </a:solidFill>
        <a:effectLst/>
      </p:bgPr>
    </p:bg>
    <p:spTree>
      <p:nvGrpSpPr>
        <p:cNvPr id="1" name="Shape 19"/>
        <p:cNvGrpSpPr/>
        <p:nvPr/>
      </p:nvGrpSpPr>
      <p:grpSpPr>
        <a:xfrm>
          <a:off x="0" y="0"/>
          <a:ext cx="0" cy="0"/>
          <a:chOff x="0" y="0"/>
          <a:chExt cx="0" cy="0"/>
        </a:xfrm>
      </p:grpSpPr>
      <p:pic>
        <p:nvPicPr>
          <p:cNvPr id="20" name="Google Shape;20;p26" descr="Attēls, kurā ir grafika, teksts, grafiskais dizains, fonts&#10;&#10;Mākslīgā intelekta ģenerētais saturs var būt nepareizs."/>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40000" y="5940172"/>
            <a:ext cx="2160000" cy="651428"/>
          </a:xfrm>
          <a:prstGeom prst="rect">
            <a:avLst/>
          </a:prstGeom>
          <a:noFill/>
          <a:ln>
            <a:noFill/>
          </a:ln>
        </p:spPr>
      </p:pic>
      <p:sp>
        <p:nvSpPr>
          <p:cNvPr id="21" name="Google Shape;21;p26"/>
          <p:cNvSpPr>
            <a:spLocks noGrp="1"/>
          </p:cNvSpPr>
          <p:nvPr>
            <p:ph type="pic" idx="2"/>
          </p:nvPr>
        </p:nvSpPr>
        <p:spPr>
          <a:xfrm>
            <a:off x="0" y="0"/>
            <a:ext cx="12192000" cy="5648325"/>
          </a:xfrm>
          <a:prstGeom prst="rect">
            <a:avLst/>
          </a:prstGeom>
          <a:noFill/>
          <a:ln>
            <a:noFill/>
          </a:ln>
        </p:spPr>
      </p:sp>
      <p:sp>
        <p:nvSpPr>
          <p:cNvPr id="22" name="Google Shape;22;p26"/>
          <p:cNvSpPr txBox="1">
            <a:spLocks noGrp="1"/>
          </p:cNvSpPr>
          <p:nvPr>
            <p:ph type="ctrTitle"/>
          </p:nvPr>
        </p:nvSpPr>
        <p:spPr>
          <a:xfrm>
            <a:off x="540000" y="3924300"/>
            <a:ext cx="11160000" cy="1355100"/>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601892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Virsraksts un satu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atura vietturis 2">
            <a:extLst>
              <a:ext uri="{FF2B5EF4-FFF2-40B4-BE49-F238E27FC236}">
                <a16:creationId xmlns:a16="http://schemas.microsoft.com/office/drawing/2014/main" id="{CBC4DC9A-E746-4275-9481-71A621EEFC97}"/>
              </a:ext>
            </a:extLst>
          </p:cNvPr>
          <p:cNvSpPr>
            <a:spLocks noGrp="1"/>
          </p:cNvSpPr>
          <p:nvPr>
            <p:ph idx="1"/>
          </p:nvPr>
        </p:nvSpPr>
        <p:spPr>
          <a:xfrm>
            <a:off x="539998" y="365125"/>
            <a:ext cx="5136902" cy="5407025"/>
          </a:xfrm>
        </p:spPr>
        <p:txBody>
          <a:bodyPr/>
          <a:lstStyle>
            <a:lvl1pPr marL="0" indent="0">
              <a:lnSpc>
                <a:spcPct val="100000"/>
              </a:lnSpc>
              <a:spcBef>
                <a:spcPts val="0"/>
              </a:spcBef>
              <a:buFontTx/>
              <a:buNone/>
              <a:defRPr sz="2000" cap="all" baseline="0">
                <a:solidFill>
                  <a:schemeClr val="bg1"/>
                </a:solidFill>
              </a:defRPr>
            </a:lvl1pPr>
            <a:lvl2pPr marL="0">
              <a:defRPr>
                <a:solidFill>
                  <a:schemeClr val="bg1"/>
                </a:solidFill>
              </a:defRPr>
            </a:lvl2pPr>
            <a:lvl3pPr marL="460800">
              <a:defRPr>
                <a:solidFill>
                  <a:schemeClr val="bg1"/>
                </a:solidFill>
              </a:defRPr>
            </a:lvl3pPr>
            <a:lvl4pPr marL="691200">
              <a:defRPr>
                <a:solidFill>
                  <a:schemeClr val="bg1"/>
                </a:solidFill>
              </a:defRPr>
            </a:lvl4pPr>
            <a:lvl5pPr marL="921600">
              <a:defRPr>
                <a:solidFill>
                  <a:schemeClr val="bg1"/>
                </a:solidFill>
              </a:defRPr>
            </a:lvl5p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pic>
        <p:nvPicPr>
          <p:cNvPr id="9" name="Attēls 8" descr="Attēls, kurā ir teksts, fonts, grafika, grafiskais dizains&#10;&#10;Mākslīgā intelekta ģenerētais saturs var būt nepareizs.">
            <a:extLst>
              <a:ext uri="{FF2B5EF4-FFF2-40B4-BE49-F238E27FC236}">
                <a16:creationId xmlns:a16="http://schemas.microsoft.com/office/drawing/2014/main" id="{C61E2E00-9111-BBA1-9029-490EB929902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40000" y="5940000"/>
            <a:ext cx="2160569" cy="651600"/>
          </a:xfrm>
          <a:prstGeom prst="rect">
            <a:avLst/>
          </a:prstGeom>
        </p:spPr>
      </p:pic>
      <p:sp>
        <p:nvSpPr>
          <p:cNvPr id="7" name="Attēla vietturis 6">
            <a:extLst>
              <a:ext uri="{FF2B5EF4-FFF2-40B4-BE49-F238E27FC236}">
                <a16:creationId xmlns:a16="http://schemas.microsoft.com/office/drawing/2014/main" id="{91AEEF9D-AE70-3E4D-51BD-9302D42598DA}"/>
              </a:ext>
            </a:extLst>
          </p:cNvPr>
          <p:cNvSpPr>
            <a:spLocks noGrp="1"/>
          </p:cNvSpPr>
          <p:nvPr>
            <p:ph type="pic" sz="quarter" idx="10"/>
          </p:nvPr>
        </p:nvSpPr>
        <p:spPr>
          <a:xfrm>
            <a:off x="6096000" y="0"/>
            <a:ext cx="6096000" cy="6858000"/>
          </a:xfrm>
        </p:spPr>
        <p:txBody>
          <a:bodyPr/>
          <a:lstStyle/>
          <a:p>
            <a:endParaRPr lang="lv-LV"/>
          </a:p>
        </p:txBody>
      </p:sp>
    </p:spTree>
    <p:extLst>
      <p:ext uri="{BB962C8B-B14F-4D97-AF65-F5344CB8AC3E}">
        <p14:creationId xmlns:p14="http://schemas.microsoft.com/office/powerpoint/2010/main" val="223048330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3_Virsraksta slaids">
  <p:cSld name="3_Virsraksta slaids">
    <p:bg>
      <p:bgPr>
        <a:blipFill>
          <a:blip r:embed="rId2">
            <a:alphaModFix/>
          </a:blip>
          <a:stretch>
            <a:fillRect/>
          </a:stretch>
        </a:blipFill>
        <a:effectLst/>
      </p:bgPr>
    </p:bg>
    <p:spTree>
      <p:nvGrpSpPr>
        <p:cNvPr id="1" name="Shape 23"/>
        <p:cNvGrpSpPr/>
        <p:nvPr/>
      </p:nvGrpSpPr>
      <p:grpSpPr>
        <a:xfrm>
          <a:off x="0" y="0"/>
          <a:ext cx="0" cy="0"/>
          <a:chOff x="0" y="0"/>
          <a:chExt cx="0" cy="0"/>
        </a:xfrm>
      </p:grpSpPr>
      <p:sp>
        <p:nvSpPr>
          <p:cNvPr id="24" name="Google Shape;24;p27"/>
          <p:cNvSpPr>
            <a:spLocks noGrp="1"/>
          </p:cNvSpPr>
          <p:nvPr>
            <p:ph type="pic" idx="2"/>
          </p:nvPr>
        </p:nvSpPr>
        <p:spPr>
          <a:xfrm>
            <a:off x="0" y="0"/>
            <a:ext cx="12192000" cy="4140000"/>
          </a:xfrm>
          <a:prstGeom prst="rect">
            <a:avLst/>
          </a:prstGeom>
          <a:noFill/>
          <a:ln>
            <a:noFill/>
          </a:ln>
        </p:spPr>
      </p:sp>
      <p:pic>
        <p:nvPicPr>
          <p:cNvPr id="25" name="Google Shape;25;p27" descr="Attēls, kurā ir ekrānuzņēmums, melns, balts, dizains"/>
          <p:cNvPicPr preferRelativeResize="0"/>
          <p:nvPr/>
        </p:nvPicPr>
        <p:blipFill rotWithShape="1">
          <a:blip r:embed="rId3">
            <a:alphaModFix/>
          </a:blip>
          <a:srcRect/>
          <a:stretch/>
        </p:blipFill>
        <p:spPr>
          <a:xfrm>
            <a:off x="8179308" y="2810256"/>
            <a:ext cx="3240000" cy="2164053"/>
          </a:xfrm>
          <a:prstGeom prst="rect">
            <a:avLst/>
          </a:prstGeom>
          <a:noFill/>
          <a:ln>
            <a:noFill/>
          </a:ln>
        </p:spPr>
      </p:pic>
      <p:sp>
        <p:nvSpPr>
          <p:cNvPr id="26" name="Google Shape;26;p27"/>
          <p:cNvSpPr txBox="1">
            <a:spLocks noGrp="1"/>
          </p:cNvSpPr>
          <p:nvPr>
            <p:ph type="ctrTitle"/>
          </p:nvPr>
        </p:nvSpPr>
        <p:spPr>
          <a:xfrm>
            <a:off x="540000" y="4140000"/>
            <a:ext cx="6851400" cy="1368000"/>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7" name="Google Shape;27;p27" descr="Attēls, kurā ir teksts, fonts, grafika, grafiskais dizains&#10;&#10;Mākslīgā intelekta ģenerētais saturs var būt nepareizs."/>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40000" y="5940000"/>
            <a:ext cx="2160569" cy="651600"/>
          </a:xfrm>
          <a:prstGeom prst="rect">
            <a:avLst/>
          </a:prstGeom>
          <a:noFill/>
          <a:ln>
            <a:noFill/>
          </a:ln>
        </p:spPr>
      </p:pic>
      <p:sp>
        <p:nvSpPr>
          <p:cNvPr id="28" name="Google Shape;28;p27"/>
          <p:cNvSpPr txBox="1">
            <a:spLocks noGrp="1"/>
          </p:cNvSpPr>
          <p:nvPr>
            <p:ph type="body" idx="1"/>
          </p:nvPr>
        </p:nvSpPr>
        <p:spPr>
          <a:xfrm>
            <a:off x="8848725" y="3117057"/>
            <a:ext cx="2257425" cy="1645443"/>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lt1"/>
              </a:buClr>
              <a:buSzPts val="1800"/>
              <a:buNone/>
              <a:defRPr sz="1800" b="0">
                <a:solidFill>
                  <a:schemeClr val="lt1"/>
                </a:solidFill>
              </a:defRPr>
            </a:lvl1pPr>
            <a:lvl2pPr marL="914400" lvl="1" indent="-228600" algn="l">
              <a:lnSpc>
                <a:spcPct val="90000"/>
              </a:lnSpc>
              <a:spcBef>
                <a:spcPts val="500"/>
              </a:spcBef>
              <a:spcAft>
                <a:spcPts val="0"/>
              </a:spcAft>
              <a:buClr>
                <a:srgbClr val="8A8A8A"/>
              </a:buClr>
              <a:buSzPts val="2000"/>
              <a:buNone/>
              <a:defRPr sz="2000">
                <a:solidFill>
                  <a:srgbClr val="8A8A8A"/>
                </a:solidFill>
              </a:defRPr>
            </a:lvl2pPr>
            <a:lvl3pPr marL="1371600" lvl="2" indent="-228600" algn="l">
              <a:lnSpc>
                <a:spcPct val="90000"/>
              </a:lnSpc>
              <a:spcBef>
                <a:spcPts val="500"/>
              </a:spcBef>
              <a:spcAft>
                <a:spcPts val="0"/>
              </a:spcAft>
              <a:buClr>
                <a:srgbClr val="8A8A8A"/>
              </a:buClr>
              <a:buSzPts val="1800"/>
              <a:buNone/>
              <a:defRPr sz="1800">
                <a:solidFill>
                  <a:srgbClr val="8A8A8A"/>
                </a:solidFill>
              </a:defRPr>
            </a:lvl3pPr>
            <a:lvl4pPr marL="1828800" lvl="3" indent="-228600" algn="l">
              <a:lnSpc>
                <a:spcPct val="90000"/>
              </a:lnSpc>
              <a:spcBef>
                <a:spcPts val="500"/>
              </a:spcBef>
              <a:spcAft>
                <a:spcPts val="0"/>
              </a:spcAft>
              <a:buClr>
                <a:srgbClr val="8A8A8A"/>
              </a:buClr>
              <a:buSzPts val="1600"/>
              <a:buNone/>
              <a:defRPr sz="1600">
                <a:solidFill>
                  <a:srgbClr val="8A8A8A"/>
                </a:solidFill>
              </a:defRPr>
            </a:lvl4pPr>
            <a:lvl5pPr marL="2286000" lvl="4" indent="-228600" algn="l">
              <a:lnSpc>
                <a:spcPct val="90000"/>
              </a:lnSpc>
              <a:spcBef>
                <a:spcPts val="500"/>
              </a:spcBef>
              <a:spcAft>
                <a:spcPts val="0"/>
              </a:spcAft>
              <a:buClr>
                <a:srgbClr val="8A8A8A"/>
              </a:buClr>
              <a:buSzPts val="1600"/>
              <a:buNone/>
              <a:defRPr sz="1600">
                <a:solidFill>
                  <a:srgbClr val="8A8A8A"/>
                </a:solidFill>
              </a:defRPr>
            </a:lvl5pPr>
            <a:lvl6pPr marL="2743200" lvl="5" indent="-228600" algn="l">
              <a:lnSpc>
                <a:spcPct val="90000"/>
              </a:lnSpc>
              <a:spcBef>
                <a:spcPts val="500"/>
              </a:spcBef>
              <a:spcAft>
                <a:spcPts val="0"/>
              </a:spcAft>
              <a:buClr>
                <a:srgbClr val="8A8A8A"/>
              </a:buClr>
              <a:buSzPts val="1600"/>
              <a:buNone/>
              <a:defRPr sz="1600">
                <a:solidFill>
                  <a:srgbClr val="8A8A8A"/>
                </a:solidFill>
              </a:defRPr>
            </a:lvl6pPr>
            <a:lvl7pPr marL="3200400" lvl="6" indent="-228600" algn="l">
              <a:lnSpc>
                <a:spcPct val="90000"/>
              </a:lnSpc>
              <a:spcBef>
                <a:spcPts val="500"/>
              </a:spcBef>
              <a:spcAft>
                <a:spcPts val="0"/>
              </a:spcAft>
              <a:buClr>
                <a:srgbClr val="8A8A8A"/>
              </a:buClr>
              <a:buSzPts val="1600"/>
              <a:buNone/>
              <a:defRPr sz="1600">
                <a:solidFill>
                  <a:srgbClr val="8A8A8A"/>
                </a:solidFill>
              </a:defRPr>
            </a:lvl7pPr>
            <a:lvl8pPr marL="3657600" lvl="7" indent="-228600" algn="l">
              <a:lnSpc>
                <a:spcPct val="90000"/>
              </a:lnSpc>
              <a:spcBef>
                <a:spcPts val="500"/>
              </a:spcBef>
              <a:spcAft>
                <a:spcPts val="0"/>
              </a:spcAft>
              <a:buClr>
                <a:srgbClr val="8A8A8A"/>
              </a:buClr>
              <a:buSzPts val="1600"/>
              <a:buNone/>
              <a:defRPr sz="1600">
                <a:solidFill>
                  <a:srgbClr val="8A8A8A"/>
                </a:solidFill>
              </a:defRPr>
            </a:lvl8pPr>
            <a:lvl9pPr marL="4114800" lvl="8" indent="-228600" algn="l">
              <a:lnSpc>
                <a:spcPct val="90000"/>
              </a:lnSpc>
              <a:spcBef>
                <a:spcPts val="500"/>
              </a:spcBef>
              <a:spcAft>
                <a:spcPts val="0"/>
              </a:spcAft>
              <a:buClr>
                <a:srgbClr val="8A8A8A"/>
              </a:buClr>
              <a:buSzPts val="1600"/>
              <a:buNone/>
              <a:defRPr sz="1600">
                <a:solidFill>
                  <a:srgbClr val="8A8A8A"/>
                </a:solidFill>
              </a:defRPr>
            </a:lvl9pPr>
          </a:lstStyle>
          <a:p>
            <a:endParaRPr/>
          </a:p>
        </p:txBody>
      </p:sp>
    </p:spTree>
    <p:extLst>
      <p:ext uri="{BB962C8B-B14F-4D97-AF65-F5344CB8AC3E}">
        <p14:creationId xmlns:p14="http://schemas.microsoft.com/office/powerpoint/2010/main" val="25190175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Virsraksts un saturs">
  <p:cSld name="Virsraksts un saturs">
    <p:bg>
      <p:bgPr>
        <a:blipFill>
          <a:blip r:embed="rId2">
            <a:alphaModFix/>
          </a:blip>
          <a:stretch>
            <a:fillRect/>
          </a:stretch>
        </a:blipFill>
        <a:effectLst/>
      </p:bgPr>
    </p:bg>
    <p:spTree>
      <p:nvGrpSpPr>
        <p:cNvPr id="1" name="Shape 29"/>
        <p:cNvGrpSpPr/>
        <p:nvPr/>
      </p:nvGrpSpPr>
      <p:grpSpPr>
        <a:xfrm>
          <a:off x="0" y="0"/>
          <a:ext cx="0" cy="0"/>
          <a:chOff x="0" y="0"/>
          <a:chExt cx="0" cy="0"/>
        </a:xfrm>
      </p:grpSpPr>
      <p:sp>
        <p:nvSpPr>
          <p:cNvPr id="30" name="Google Shape;30;p28"/>
          <p:cNvSpPr txBox="1">
            <a:spLocks noGrp="1"/>
          </p:cNvSpPr>
          <p:nvPr>
            <p:ph type="title"/>
          </p:nvPr>
        </p:nvSpPr>
        <p:spPr>
          <a:xfrm>
            <a:off x="3457574" y="365124"/>
            <a:ext cx="8315326" cy="739775"/>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2"/>
              </a:buClr>
              <a:buSzPts val="2400"/>
              <a:buFont typeface="Arial"/>
              <a:buNone/>
              <a:defRPr sz="2400" b="1" cap="none">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28"/>
          <p:cNvSpPr txBox="1">
            <a:spLocks noGrp="1"/>
          </p:cNvSpPr>
          <p:nvPr>
            <p:ph type="body" idx="1"/>
          </p:nvPr>
        </p:nvSpPr>
        <p:spPr>
          <a:xfrm>
            <a:off x="539998" y="365125"/>
            <a:ext cx="2160569" cy="5407025"/>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lt1"/>
              </a:buClr>
              <a:buSzPts val="2000"/>
              <a:buFont typeface="Arial"/>
              <a:buNone/>
              <a:defRPr sz="2000" cap="none">
                <a:solidFill>
                  <a:schemeClr val="lt1"/>
                </a:solidFill>
              </a:defRPr>
            </a:lvl1pPr>
            <a:lvl2pPr marL="914400" lvl="1" indent="-228600" algn="l">
              <a:lnSpc>
                <a:spcPct val="90000"/>
              </a:lnSpc>
              <a:spcBef>
                <a:spcPts val="500"/>
              </a:spcBef>
              <a:spcAft>
                <a:spcPts val="0"/>
              </a:spcAft>
              <a:buClr>
                <a:schemeClr val="lt1"/>
              </a:buClr>
              <a:buSzPts val="2000"/>
              <a:buNone/>
              <a:defRPr>
                <a:solidFill>
                  <a:schemeClr val="lt1"/>
                </a:solidFill>
              </a:defRPr>
            </a:lvl2pPr>
            <a:lvl3pPr marL="1371600" lvl="2" indent="-342900" algn="l">
              <a:lnSpc>
                <a:spcPct val="90000"/>
              </a:lnSpc>
              <a:spcBef>
                <a:spcPts val="500"/>
              </a:spcBef>
              <a:spcAft>
                <a:spcPts val="0"/>
              </a:spcAft>
              <a:buClr>
                <a:schemeClr val="lt1"/>
              </a:buClr>
              <a:buSzPts val="18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2" name="Google Shape;32;p28" descr="Attēls, kurā ir teksts, fonts, grafika, grafiskais dizains&#10;&#10;Mākslīgā intelekta ģenerētais saturs var būt nepareizs."/>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40000" y="5940000"/>
            <a:ext cx="2160569" cy="651600"/>
          </a:xfrm>
          <a:prstGeom prst="rect">
            <a:avLst/>
          </a:prstGeom>
          <a:noFill/>
          <a:ln>
            <a:noFill/>
          </a:ln>
        </p:spPr>
      </p:pic>
      <p:sp>
        <p:nvSpPr>
          <p:cNvPr id="33" name="Google Shape;33;p28"/>
          <p:cNvSpPr txBox="1">
            <a:spLocks noGrp="1"/>
          </p:cNvSpPr>
          <p:nvPr>
            <p:ph type="body" idx="2"/>
          </p:nvPr>
        </p:nvSpPr>
        <p:spPr>
          <a:xfrm>
            <a:off x="3457573" y="1257300"/>
            <a:ext cx="8315327" cy="5133975"/>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228600" algn="l">
              <a:lnSpc>
                <a:spcPct val="90000"/>
              </a:lnSpc>
              <a:spcBef>
                <a:spcPts val="500"/>
              </a:spcBef>
              <a:spcAft>
                <a:spcPts val="0"/>
              </a:spcAft>
              <a:buClr>
                <a:schemeClr val="dk1"/>
              </a:buClr>
              <a:buSzPts val="18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87878405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1_Virsraksts un saturs">
  <p:cSld name="1_Virsraksts un saturs">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29"/>
          <p:cNvSpPr txBox="1">
            <a:spLocks noGrp="1"/>
          </p:cNvSpPr>
          <p:nvPr>
            <p:ph type="body" idx="1"/>
          </p:nvPr>
        </p:nvSpPr>
        <p:spPr>
          <a:xfrm>
            <a:off x="539998" y="365125"/>
            <a:ext cx="2160569" cy="5407025"/>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lt1"/>
              </a:buClr>
              <a:buSzPts val="2000"/>
              <a:buFont typeface="Arial"/>
              <a:buNone/>
              <a:defRPr sz="2000" cap="none">
                <a:solidFill>
                  <a:schemeClr val="lt1"/>
                </a:solidFill>
              </a:defRPr>
            </a:lvl1pPr>
            <a:lvl2pPr marL="914400" lvl="1" indent="-228600" algn="l">
              <a:lnSpc>
                <a:spcPct val="90000"/>
              </a:lnSpc>
              <a:spcBef>
                <a:spcPts val="500"/>
              </a:spcBef>
              <a:spcAft>
                <a:spcPts val="0"/>
              </a:spcAft>
              <a:buClr>
                <a:schemeClr val="lt1"/>
              </a:buClr>
              <a:buSzPts val="2000"/>
              <a:buNone/>
              <a:defRPr>
                <a:solidFill>
                  <a:schemeClr val="lt1"/>
                </a:solidFill>
              </a:defRPr>
            </a:lvl2pPr>
            <a:lvl3pPr marL="1371600" lvl="2" indent="-342900" algn="l">
              <a:lnSpc>
                <a:spcPct val="90000"/>
              </a:lnSpc>
              <a:spcBef>
                <a:spcPts val="500"/>
              </a:spcBef>
              <a:spcAft>
                <a:spcPts val="0"/>
              </a:spcAft>
              <a:buClr>
                <a:schemeClr val="lt1"/>
              </a:buClr>
              <a:buSzPts val="18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6" name="Google Shape;36;p29" descr="Attēls, kurā ir teksts, fonts, grafika, grafiskais dizains&#10;&#10;Mākslīgā intelekta ģenerētais saturs var būt nepareizs."/>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40000" y="5940000"/>
            <a:ext cx="2160569" cy="651600"/>
          </a:xfrm>
          <a:prstGeom prst="rect">
            <a:avLst/>
          </a:prstGeom>
          <a:noFill/>
          <a:ln>
            <a:noFill/>
          </a:ln>
        </p:spPr>
      </p:pic>
      <p:sp>
        <p:nvSpPr>
          <p:cNvPr id="37" name="Google Shape;37;p29"/>
          <p:cNvSpPr>
            <a:spLocks noGrp="1"/>
          </p:cNvSpPr>
          <p:nvPr>
            <p:ph type="pic" idx="2"/>
          </p:nvPr>
        </p:nvSpPr>
        <p:spPr>
          <a:xfrm>
            <a:off x="3457574" y="365125"/>
            <a:ext cx="5760000" cy="2880000"/>
          </a:xfrm>
          <a:prstGeom prst="rect">
            <a:avLst/>
          </a:prstGeom>
          <a:noFill/>
          <a:ln>
            <a:noFill/>
          </a:ln>
        </p:spPr>
      </p:sp>
      <p:sp>
        <p:nvSpPr>
          <p:cNvPr id="38" name="Google Shape;38;p29"/>
          <p:cNvSpPr>
            <a:spLocks noGrp="1"/>
          </p:cNvSpPr>
          <p:nvPr>
            <p:ph type="pic" idx="3"/>
          </p:nvPr>
        </p:nvSpPr>
        <p:spPr>
          <a:xfrm>
            <a:off x="6001573" y="3511276"/>
            <a:ext cx="5760000" cy="2880000"/>
          </a:xfrm>
          <a:prstGeom prst="rect">
            <a:avLst/>
          </a:prstGeom>
          <a:noFill/>
          <a:ln>
            <a:noFill/>
          </a:ln>
        </p:spPr>
      </p:sp>
      <p:sp>
        <p:nvSpPr>
          <p:cNvPr id="39" name="Google Shape;39;p29"/>
          <p:cNvSpPr txBox="1">
            <a:spLocks noGrp="1"/>
          </p:cNvSpPr>
          <p:nvPr>
            <p:ph type="body" idx="4"/>
          </p:nvPr>
        </p:nvSpPr>
        <p:spPr>
          <a:xfrm>
            <a:off x="9418421" y="365126"/>
            <a:ext cx="2343367" cy="2880000"/>
          </a:xfrm>
          <a:prstGeom prst="rect">
            <a:avLst/>
          </a:prstGeom>
          <a:noFill/>
          <a:ln>
            <a:noFill/>
          </a:ln>
        </p:spPr>
        <p:txBody>
          <a:bodyPr spcFirstLastPara="1" wrap="square" lIns="0" tIns="0" rIns="0" bIns="0" anchor="b" anchorCtr="0">
            <a:normAutofit/>
          </a:bodyPr>
          <a:lstStyle>
            <a:lvl1pPr marL="457200" lvl="0" indent="-228600" algn="l">
              <a:lnSpc>
                <a:spcPct val="90000"/>
              </a:lnSpc>
              <a:spcBef>
                <a:spcPts val="1000"/>
              </a:spcBef>
              <a:spcAft>
                <a:spcPts val="0"/>
              </a:spcAft>
              <a:buClr>
                <a:schemeClr val="dk1"/>
              </a:buClr>
              <a:buSzPts val="1600"/>
              <a:buFont typeface="Arial"/>
              <a:buNone/>
              <a:defRPr sz="1600" b="0" i="0">
                <a:solidFill>
                  <a:schemeClr val="dk1"/>
                </a:solidFill>
                <a:latin typeface="Arial"/>
                <a:ea typeface="Arial"/>
                <a:cs typeface="Arial"/>
                <a:sym typeface="Arial"/>
              </a:defRPr>
            </a:lvl1pPr>
            <a:lvl2pPr marL="914400" lvl="1" indent="-330200" algn="l">
              <a:lnSpc>
                <a:spcPct val="90000"/>
              </a:lnSpc>
              <a:spcBef>
                <a:spcPts val="500"/>
              </a:spcBef>
              <a:spcAft>
                <a:spcPts val="0"/>
              </a:spcAft>
              <a:buClr>
                <a:schemeClr val="dk1"/>
              </a:buClr>
              <a:buSzPts val="1600"/>
              <a:buFont typeface="Arial"/>
              <a:buChar char="•"/>
              <a:defRPr sz="1600" b="0" i="0">
                <a:solidFill>
                  <a:schemeClr val="dk1"/>
                </a:solidFill>
                <a:latin typeface="Arial"/>
                <a:ea typeface="Arial"/>
                <a:cs typeface="Arial"/>
                <a:sym typeface="Arial"/>
              </a:defRPr>
            </a:lvl2pPr>
            <a:lvl3pPr marL="1371600" lvl="2" indent="-330200" algn="l">
              <a:lnSpc>
                <a:spcPct val="90000"/>
              </a:lnSpc>
              <a:spcBef>
                <a:spcPts val="500"/>
              </a:spcBef>
              <a:spcAft>
                <a:spcPts val="0"/>
              </a:spcAft>
              <a:buClr>
                <a:schemeClr val="dk1"/>
              </a:buClr>
              <a:buSzPts val="1600"/>
              <a:buFont typeface="Arial"/>
              <a:buChar char="•"/>
              <a:defRPr sz="1600" b="0" i="0">
                <a:solidFill>
                  <a:schemeClr val="dk1"/>
                </a:solidFill>
                <a:latin typeface="Arial"/>
                <a:ea typeface="Arial"/>
                <a:cs typeface="Arial"/>
                <a:sym typeface="Arial"/>
              </a:defRPr>
            </a:lvl3pPr>
            <a:lvl4pPr marL="1828800" lvl="3" indent="-330200" algn="l">
              <a:lnSpc>
                <a:spcPct val="90000"/>
              </a:lnSpc>
              <a:spcBef>
                <a:spcPts val="500"/>
              </a:spcBef>
              <a:spcAft>
                <a:spcPts val="0"/>
              </a:spcAft>
              <a:buClr>
                <a:schemeClr val="dk1"/>
              </a:buClr>
              <a:buSzPts val="1600"/>
              <a:buFont typeface="Arial"/>
              <a:buChar char="•"/>
              <a:defRPr sz="1600" b="0" i="0">
                <a:solidFill>
                  <a:schemeClr val="dk1"/>
                </a:solidFill>
                <a:latin typeface="Arial"/>
                <a:ea typeface="Arial"/>
                <a:cs typeface="Arial"/>
                <a:sym typeface="Arial"/>
              </a:defRPr>
            </a:lvl4pPr>
            <a:lvl5pPr marL="2286000" lvl="4" indent="-330200" algn="l">
              <a:lnSpc>
                <a:spcPct val="90000"/>
              </a:lnSpc>
              <a:spcBef>
                <a:spcPts val="500"/>
              </a:spcBef>
              <a:spcAft>
                <a:spcPts val="0"/>
              </a:spcAft>
              <a:buClr>
                <a:schemeClr val="dk1"/>
              </a:buClr>
              <a:buSzPts val="1600"/>
              <a:buFont typeface="Arial"/>
              <a:buChar char="•"/>
              <a:defRPr sz="1600" b="0" i="0">
                <a:solidFill>
                  <a:schemeClr val="dk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9"/>
          <p:cNvSpPr txBox="1">
            <a:spLocks noGrp="1"/>
          </p:cNvSpPr>
          <p:nvPr>
            <p:ph type="body" idx="5"/>
          </p:nvPr>
        </p:nvSpPr>
        <p:spPr>
          <a:xfrm>
            <a:off x="3455987" y="3511276"/>
            <a:ext cx="2343367" cy="2880000"/>
          </a:xfrm>
          <a:prstGeom prst="rect">
            <a:avLst/>
          </a:prstGeom>
          <a:noFill/>
          <a:ln>
            <a:noFill/>
          </a:ln>
        </p:spPr>
        <p:txBody>
          <a:bodyPr spcFirstLastPara="1" wrap="square" lIns="0" tIns="0" rIns="0" bIns="0" anchor="b" anchorCtr="0">
            <a:normAutofit/>
          </a:bodyPr>
          <a:lstStyle>
            <a:lvl1pPr marL="457200" lvl="0" indent="-228600" algn="l">
              <a:lnSpc>
                <a:spcPct val="90000"/>
              </a:lnSpc>
              <a:spcBef>
                <a:spcPts val="1000"/>
              </a:spcBef>
              <a:spcAft>
                <a:spcPts val="0"/>
              </a:spcAft>
              <a:buClr>
                <a:schemeClr val="dk1"/>
              </a:buClr>
              <a:buSzPts val="1600"/>
              <a:buFont typeface="Arial"/>
              <a:buNone/>
              <a:defRPr sz="1600" b="0" i="0">
                <a:solidFill>
                  <a:schemeClr val="dk1"/>
                </a:solidFill>
                <a:latin typeface="Arial"/>
                <a:ea typeface="Arial"/>
                <a:cs typeface="Arial"/>
                <a:sym typeface="Arial"/>
              </a:defRPr>
            </a:lvl1pPr>
            <a:lvl2pPr marL="914400" lvl="1" indent="-330200" algn="l">
              <a:lnSpc>
                <a:spcPct val="90000"/>
              </a:lnSpc>
              <a:spcBef>
                <a:spcPts val="500"/>
              </a:spcBef>
              <a:spcAft>
                <a:spcPts val="0"/>
              </a:spcAft>
              <a:buClr>
                <a:schemeClr val="dk1"/>
              </a:buClr>
              <a:buSzPts val="1600"/>
              <a:buFont typeface="Arial"/>
              <a:buChar char="•"/>
              <a:defRPr sz="1600" b="0" i="0">
                <a:solidFill>
                  <a:schemeClr val="dk1"/>
                </a:solidFill>
                <a:latin typeface="Arial"/>
                <a:ea typeface="Arial"/>
                <a:cs typeface="Arial"/>
                <a:sym typeface="Arial"/>
              </a:defRPr>
            </a:lvl2pPr>
            <a:lvl3pPr marL="1371600" lvl="2" indent="-330200" algn="l">
              <a:lnSpc>
                <a:spcPct val="90000"/>
              </a:lnSpc>
              <a:spcBef>
                <a:spcPts val="500"/>
              </a:spcBef>
              <a:spcAft>
                <a:spcPts val="0"/>
              </a:spcAft>
              <a:buClr>
                <a:schemeClr val="dk1"/>
              </a:buClr>
              <a:buSzPts val="1600"/>
              <a:buFont typeface="Arial"/>
              <a:buChar char="•"/>
              <a:defRPr sz="1600" b="0" i="0">
                <a:solidFill>
                  <a:schemeClr val="dk1"/>
                </a:solidFill>
                <a:latin typeface="Arial"/>
                <a:ea typeface="Arial"/>
                <a:cs typeface="Arial"/>
                <a:sym typeface="Arial"/>
              </a:defRPr>
            </a:lvl3pPr>
            <a:lvl4pPr marL="1828800" lvl="3" indent="-330200" algn="l">
              <a:lnSpc>
                <a:spcPct val="90000"/>
              </a:lnSpc>
              <a:spcBef>
                <a:spcPts val="500"/>
              </a:spcBef>
              <a:spcAft>
                <a:spcPts val="0"/>
              </a:spcAft>
              <a:buClr>
                <a:schemeClr val="dk1"/>
              </a:buClr>
              <a:buSzPts val="1600"/>
              <a:buFont typeface="Arial"/>
              <a:buChar char="•"/>
              <a:defRPr sz="1600" b="0" i="0">
                <a:solidFill>
                  <a:schemeClr val="dk1"/>
                </a:solidFill>
                <a:latin typeface="Arial"/>
                <a:ea typeface="Arial"/>
                <a:cs typeface="Arial"/>
                <a:sym typeface="Arial"/>
              </a:defRPr>
            </a:lvl4pPr>
            <a:lvl5pPr marL="2286000" lvl="4" indent="-330200" algn="l">
              <a:lnSpc>
                <a:spcPct val="90000"/>
              </a:lnSpc>
              <a:spcBef>
                <a:spcPts val="500"/>
              </a:spcBef>
              <a:spcAft>
                <a:spcPts val="0"/>
              </a:spcAft>
              <a:buClr>
                <a:schemeClr val="dk1"/>
              </a:buClr>
              <a:buSzPts val="1600"/>
              <a:buFont typeface="Arial"/>
              <a:buChar char="•"/>
              <a:defRPr sz="1600" b="0" i="0">
                <a:solidFill>
                  <a:schemeClr val="dk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86818884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2_Virsraksts un saturs">
  <p:cSld name="2_Virsraksts un saturs">
    <p:bg>
      <p:bgPr>
        <a:blipFill>
          <a:blip r:embed="rId2">
            <a:alphaModFix/>
          </a:blip>
          <a:stretch>
            <a:fillRect/>
          </a:stretch>
        </a:blipFill>
        <a:effectLst/>
      </p:bgPr>
    </p:bg>
    <p:spTree>
      <p:nvGrpSpPr>
        <p:cNvPr id="1" name="Shape 41"/>
        <p:cNvGrpSpPr/>
        <p:nvPr/>
      </p:nvGrpSpPr>
      <p:grpSpPr>
        <a:xfrm>
          <a:off x="0" y="0"/>
          <a:ext cx="0" cy="0"/>
          <a:chOff x="0" y="0"/>
          <a:chExt cx="0" cy="0"/>
        </a:xfrm>
      </p:grpSpPr>
      <p:sp>
        <p:nvSpPr>
          <p:cNvPr id="42" name="Google Shape;42;p30"/>
          <p:cNvSpPr txBox="1">
            <a:spLocks noGrp="1"/>
          </p:cNvSpPr>
          <p:nvPr>
            <p:ph type="body" idx="1"/>
          </p:nvPr>
        </p:nvSpPr>
        <p:spPr>
          <a:xfrm>
            <a:off x="539998" y="365125"/>
            <a:ext cx="2160569" cy="5407025"/>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lt1"/>
              </a:buClr>
              <a:buSzPts val="2000"/>
              <a:buFont typeface="Arial"/>
              <a:buNone/>
              <a:defRPr sz="2000" cap="none">
                <a:solidFill>
                  <a:schemeClr val="lt1"/>
                </a:solidFill>
              </a:defRPr>
            </a:lvl1pPr>
            <a:lvl2pPr marL="914400" lvl="1" indent="-228600" algn="l">
              <a:lnSpc>
                <a:spcPct val="90000"/>
              </a:lnSpc>
              <a:spcBef>
                <a:spcPts val="500"/>
              </a:spcBef>
              <a:spcAft>
                <a:spcPts val="0"/>
              </a:spcAft>
              <a:buClr>
                <a:schemeClr val="lt1"/>
              </a:buClr>
              <a:buSzPts val="2000"/>
              <a:buNone/>
              <a:defRPr>
                <a:solidFill>
                  <a:schemeClr val="lt1"/>
                </a:solidFill>
              </a:defRPr>
            </a:lvl2pPr>
            <a:lvl3pPr marL="1371600" lvl="2" indent="-342900" algn="l">
              <a:lnSpc>
                <a:spcPct val="90000"/>
              </a:lnSpc>
              <a:spcBef>
                <a:spcPts val="500"/>
              </a:spcBef>
              <a:spcAft>
                <a:spcPts val="0"/>
              </a:spcAft>
              <a:buClr>
                <a:schemeClr val="lt1"/>
              </a:buClr>
              <a:buSzPts val="18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3" name="Google Shape;43;p30" descr="Attēls, kurā ir teksts, fonts, grafika, grafiskais dizains&#10;&#10;Mākslīgā intelekta ģenerētais saturs var būt nepareizs."/>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40000" y="5940000"/>
            <a:ext cx="2160569" cy="651600"/>
          </a:xfrm>
          <a:prstGeom prst="rect">
            <a:avLst/>
          </a:prstGeom>
          <a:noFill/>
          <a:ln>
            <a:noFill/>
          </a:ln>
        </p:spPr>
      </p:pic>
      <p:sp>
        <p:nvSpPr>
          <p:cNvPr id="44" name="Google Shape;44;p30"/>
          <p:cNvSpPr>
            <a:spLocks noGrp="1"/>
          </p:cNvSpPr>
          <p:nvPr>
            <p:ph type="pic" idx="2"/>
          </p:nvPr>
        </p:nvSpPr>
        <p:spPr>
          <a:xfrm>
            <a:off x="3457573" y="365125"/>
            <a:ext cx="3600000" cy="5407024"/>
          </a:xfrm>
          <a:prstGeom prst="rect">
            <a:avLst/>
          </a:prstGeom>
          <a:noFill/>
          <a:ln>
            <a:noFill/>
          </a:ln>
        </p:spPr>
        <p:txBody>
          <a:bodyPr/>
          <a:lstStyle/>
          <a:p>
            <a:endParaRPr lang="lv-LV"/>
          </a:p>
        </p:txBody>
      </p:sp>
      <p:sp>
        <p:nvSpPr>
          <p:cNvPr id="45" name="Google Shape;45;p30"/>
          <p:cNvSpPr>
            <a:spLocks noGrp="1"/>
          </p:cNvSpPr>
          <p:nvPr>
            <p:ph type="pic" idx="3"/>
          </p:nvPr>
        </p:nvSpPr>
        <p:spPr>
          <a:xfrm>
            <a:off x="7239000" y="3511276"/>
            <a:ext cx="4522571" cy="2260873"/>
          </a:xfrm>
          <a:prstGeom prst="rect">
            <a:avLst/>
          </a:prstGeom>
          <a:noFill/>
          <a:ln>
            <a:noFill/>
          </a:ln>
        </p:spPr>
        <p:txBody>
          <a:bodyPr/>
          <a:lstStyle/>
          <a:p>
            <a:endParaRPr lang="lv-LV"/>
          </a:p>
        </p:txBody>
      </p:sp>
      <p:sp>
        <p:nvSpPr>
          <p:cNvPr id="46" name="Google Shape;46;p30"/>
          <p:cNvSpPr>
            <a:spLocks noGrp="1"/>
          </p:cNvSpPr>
          <p:nvPr>
            <p:ph type="pic" idx="4"/>
          </p:nvPr>
        </p:nvSpPr>
        <p:spPr>
          <a:xfrm>
            <a:off x="7238999" y="365125"/>
            <a:ext cx="4522573" cy="2197100"/>
          </a:xfrm>
          <a:prstGeom prst="rect">
            <a:avLst/>
          </a:prstGeom>
          <a:noFill/>
          <a:ln>
            <a:noFill/>
          </a:ln>
        </p:spPr>
        <p:txBody>
          <a:bodyPr/>
          <a:lstStyle/>
          <a:p>
            <a:endParaRPr lang="lv-LV"/>
          </a:p>
        </p:txBody>
      </p:sp>
      <p:sp>
        <p:nvSpPr>
          <p:cNvPr id="47" name="Google Shape;47;p30"/>
          <p:cNvSpPr txBox="1">
            <a:spLocks noGrp="1"/>
          </p:cNvSpPr>
          <p:nvPr>
            <p:ph type="body" idx="5"/>
          </p:nvPr>
        </p:nvSpPr>
        <p:spPr>
          <a:xfrm>
            <a:off x="3457571" y="5892527"/>
            <a:ext cx="3600000" cy="479698"/>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Font typeface="Arial"/>
              <a:buNone/>
              <a:defRPr sz="1600" b="0" i="0">
                <a:solidFill>
                  <a:schemeClr val="dk1"/>
                </a:solidFill>
                <a:latin typeface="Arial"/>
                <a:ea typeface="Arial"/>
                <a:cs typeface="Arial"/>
                <a:sym typeface="Arial"/>
              </a:defRPr>
            </a:lvl1pPr>
            <a:lvl2pPr marL="914400" lvl="1" indent="-330200" algn="l">
              <a:lnSpc>
                <a:spcPct val="90000"/>
              </a:lnSpc>
              <a:spcBef>
                <a:spcPts val="500"/>
              </a:spcBef>
              <a:spcAft>
                <a:spcPts val="0"/>
              </a:spcAft>
              <a:buClr>
                <a:schemeClr val="dk1"/>
              </a:buClr>
              <a:buSzPts val="1600"/>
              <a:buFont typeface="Arial"/>
              <a:buChar char="•"/>
              <a:defRPr sz="1600" b="0" i="0">
                <a:solidFill>
                  <a:schemeClr val="dk1"/>
                </a:solidFill>
                <a:latin typeface="Arial"/>
                <a:ea typeface="Arial"/>
                <a:cs typeface="Arial"/>
                <a:sym typeface="Arial"/>
              </a:defRPr>
            </a:lvl2pPr>
            <a:lvl3pPr marL="1371600" lvl="2" indent="-330200" algn="l">
              <a:lnSpc>
                <a:spcPct val="90000"/>
              </a:lnSpc>
              <a:spcBef>
                <a:spcPts val="500"/>
              </a:spcBef>
              <a:spcAft>
                <a:spcPts val="0"/>
              </a:spcAft>
              <a:buClr>
                <a:schemeClr val="dk1"/>
              </a:buClr>
              <a:buSzPts val="1600"/>
              <a:buFont typeface="Arial"/>
              <a:buChar char="•"/>
              <a:defRPr sz="1600" b="0" i="0">
                <a:solidFill>
                  <a:schemeClr val="dk1"/>
                </a:solidFill>
                <a:latin typeface="Arial"/>
                <a:ea typeface="Arial"/>
                <a:cs typeface="Arial"/>
                <a:sym typeface="Arial"/>
              </a:defRPr>
            </a:lvl3pPr>
            <a:lvl4pPr marL="1828800" lvl="3" indent="-330200" algn="l">
              <a:lnSpc>
                <a:spcPct val="90000"/>
              </a:lnSpc>
              <a:spcBef>
                <a:spcPts val="500"/>
              </a:spcBef>
              <a:spcAft>
                <a:spcPts val="0"/>
              </a:spcAft>
              <a:buClr>
                <a:schemeClr val="dk1"/>
              </a:buClr>
              <a:buSzPts val="1600"/>
              <a:buFont typeface="Arial"/>
              <a:buChar char="•"/>
              <a:defRPr sz="1600" b="0" i="0">
                <a:solidFill>
                  <a:schemeClr val="dk1"/>
                </a:solidFill>
                <a:latin typeface="Arial"/>
                <a:ea typeface="Arial"/>
                <a:cs typeface="Arial"/>
                <a:sym typeface="Arial"/>
              </a:defRPr>
            </a:lvl4pPr>
            <a:lvl5pPr marL="2286000" lvl="4" indent="-330200" algn="l">
              <a:lnSpc>
                <a:spcPct val="90000"/>
              </a:lnSpc>
              <a:spcBef>
                <a:spcPts val="500"/>
              </a:spcBef>
              <a:spcAft>
                <a:spcPts val="0"/>
              </a:spcAft>
              <a:buClr>
                <a:schemeClr val="dk1"/>
              </a:buClr>
              <a:buSzPts val="1600"/>
              <a:buFont typeface="Arial"/>
              <a:buChar char="•"/>
              <a:defRPr sz="1600" b="0" i="0">
                <a:solidFill>
                  <a:schemeClr val="dk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0"/>
          <p:cNvSpPr txBox="1">
            <a:spLocks noGrp="1"/>
          </p:cNvSpPr>
          <p:nvPr>
            <p:ph type="body" idx="6"/>
          </p:nvPr>
        </p:nvSpPr>
        <p:spPr>
          <a:xfrm>
            <a:off x="7238999" y="5892527"/>
            <a:ext cx="4522570" cy="479698"/>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Font typeface="Arial"/>
              <a:buNone/>
              <a:defRPr sz="1600" b="0" i="0">
                <a:solidFill>
                  <a:schemeClr val="dk1"/>
                </a:solidFill>
                <a:latin typeface="Arial"/>
                <a:ea typeface="Arial"/>
                <a:cs typeface="Arial"/>
                <a:sym typeface="Arial"/>
              </a:defRPr>
            </a:lvl1pPr>
            <a:lvl2pPr marL="914400" lvl="1" indent="-330200" algn="l">
              <a:lnSpc>
                <a:spcPct val="90000"/>
              </a:lnSpc>
              <a:spcBef>
                <a:spcPts val="500"/>
              </a:spcBef>
              <a:spcAft>
                <a:spcPts val="0"/>
              </a:spcAft>
              <a:buClr>
                <a:schemeClr val="dk1"/>
              </a:buClr>
              <a:buSzPts val="1600"/>
              <a:buFont typeface="Arial"/>
              <a:buChar char="•"/>
              <a:defRPr sz="1600" b="0" i="0">
                <a:solidFill>
                  <a:schemeClr val="dk1"/>
                </a:solidFill>
                <a:latin typeface="Arial"/>
                <a:ea typeface="Arial"/>
                <a:cs typeface="Arial"/>
                <a:sym typeface="Arial"/>
              </a:defRPr>
            </a:lvl2pPr>
            <a:lvl3pPr marL="1371600" lvl="2" indent="-330200" algn="l">
              <a:lnSpc>
                <a:spcPct val="90000"/>
              </a:lnSpc>
              <a:spcBef>
                <a:spcPts val="500"/>
              </a:spcBef>
              <a:spcAft>
                <a:spcPts val="0"/>
              </a:spcAft>
              <a:buClr>
                <a:schemeClr val="dk1"/>
              </a:buClr>
              <a:buSzPts val="1600"/>
              <a:buFont typeface="Arial"/>
              <a:buChar char="•"/>
              <a:defRPr sz="1600" b="0" i="0">
                <a:solidFill>
                  <a:schemeClr val="dk1"/>
                </a:solidFill>
                <a:latin typeface="Arial"/>
                <a:ea typeface="Arial"/>
                <a:cs typeface="Arial"/>
                <a:sym typeface="Arial"/>
              </a:defRPr>
            </a:lvl3pPr>
            <a:lvl4pPr marL="1828800" lvl="3" indent="-330200" algn="l">
              <a:lnSpc>
                <a:spcPct val="90000"/>
              </a:lnSpc>
              <a:spcBef>
                <a:spcPts val="500"/>
              </a:spcBef>
              <a:spcAft>
                <a:spcPts val="0"/>
              </a:spcAft>
              <a:buClr>
                <a:schemeClr val="dk1"/>
              </a:buClr>
              <a:buSzPts val="1600"/>
              <a:buFont typeface="Arial"/>
              <a:buChar char="•"/>
              <a:defRPr sz="1600" b="0" i="0">
                <a:solidFill>
                  <a:schemeClr val="dk1"/>
                </a:solidFill>
                <a:latin typeface="Arial"/>
                <a:ea typeface="Arial"/>
                <a:cs typeface="Arial"/>
                <a:sym typeface="Arial"/>
              </a:defRPr>
            </a:lvl4pPr>
            <a:lvl5pPr marL="2286000" lvl="4" indent="-330200" algn="l">
              <a:lnSpc>
                <a:spcPct val="90000"/>
              </a:lnSpc>
              <a:spcBef>
                <a:spcPts val="500"/>
              </a:spcBef>
              <a:spcAft>
                <a:spcPts val="0"/>
              </a:spcAft>
              <a:buClr>
                <a:schemeClr val="dk1"/>
              </a:buClr>
              <a:buSzPts val="1600"/>
              <a:buFont typeface="Arial"/>
              <a:buChar char="•"/>
              <a:defRPr sz="1600" b="0" i="0">
                <a:solidFill>
                  <a:schemeClr val="dk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30"/>
          <p:cNvSpPr txBox="1">
            <a:spLocks noGrp="1"/>
          </p:cNvSpPr>
          <p:nvPr>
            <p:ph type="body" idx="7"/>
          </p:nvPr>
        </p:nvSpPr>
        <p:spPr>
          <a:xfrm>
            <a:off x="7238998" y="2698204"/>
            <a:ext cx="4522569" cy="648519"/>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Font typeface="Arial"/>
              <a:buNone/>
              <a:defRPr sz="1600" b="0" i="0">
                <a:solidFill>
                  <a:schemeClr val="dk1"/>
                </a:solidFill>
                <a:latin typeface="Arial"/>
                <a:ea typeface="Arial"/>
                <a:cs typeface="Arial"/>
                <a:sym typeface="Arial"/>
              </a:defRPr>
            </a:lvl1pPr>
            <a:lvl2pPr marL="914400" lvl="1" indent="-330200" algn="l">
              <a:lnSpc>
                <a:spcPct val="90000"/>
              </a:lnSpc>
              <a:spcBef>
                <a:spcPts val="500"/>
              </a:spcBef>
              <a:spcAft>
                <a:spcPts val="0"/>
              </a:spcAft>
              <a:buClr>
                <a:schemeClr val="dk1"/>
              </a:buClr>
              <a:buSzPts val="1600"/>
              <a:buFont typeface="Arial"/>
              <a:buChar char="•"/>
              <a:defRPr sz="1600" b="0" i="0">
                <a:solidFill>
                  <a:schemeClr val="dk1"/>
                </a:solidFill>
                <a:latin typeface="Arial"/>
                <a:ea typeface="Arial"/>
                <a:cs typeface="Arial"/>
                <a:sym typeface="Arial"/>
              </a:defRPr>
            </a:lvl2pPr>
            <a:lvl3pPr marL="1371600" lvl="2" indent="-330200" algn="l">
              <a:lnSpc>
                <a:spcPct val="90000"/>
              </a:lnSpc>
              <a:spcBef>
                <a:spcPts val="500"/>
              </a:spcBef>
              <a:spcAft>
                <a:spcPts val="0"/>
              </a:spcAft>
              <a:buClr>
                <a:schemeClr val="dk1"/>
              </a:buClr>
              <a:buSzPts val="1600"/>
              <a:buFont typeface="Arial"/>
              <a:buChar char="•"/>
              <a:defRPr sz="1600" b="0" i="0">
                <a:solidFill>
                  <a:schemeClr val="dk1"/>
                </a:solidFill>
                <a:latin typeface="Arial"/>
                <a:ea typeface="Arial"/>
                <a:cs typeface="Arial"/>
                <a:sym typeface="Arial"/>
              </a:defRPr>
            </a:lvl3pPr>
            <a:lvl4pPr marL="1828800" lvl="3" indent="-330200" algn="l">
              <a:lnSpc>
                <a:spcPct val="90000"/>
              </a:lnSpc>
              <a:spcBef>
                <a:spcPts val="500"/>
              </a:spcBef>
              <a:spcAft>
                <a:spcPts val="0"/>
              </a:spcAft>
              <a:buClr>
                <a:schemeClr val="dk1"/>
              </a:buClr>
              <a:buSzPts val="1600"/>
              <a:buFont typeface="Arial"/>
              <a:buChar char="•"/>
              <a:defRPr sz="1600" b="0" i="0">
                <a:solidFill>
                  <a:schemeClr val="dk1"/>
                </a:solidFill>
                <a:latin typeface="Arial"/>
                <a:ea typeface="Arial"/>
                <a:cs typeface="Arial"/>
                <a:sym typeface="Arial"/>
              </a:defRPr>
            </a:lvl4pPr>
            <a:lvl5pPr marL="2286000" lvl="4" indent="-330200" algn="l">
              <a:lnSpc>
                <a:spcPct val="90000"/>
              </a:lnSpc>
              <a:spcBef>
                <a:spcPts val="500"/>
              </a:spcBef>
              <a:spcAft>
                <a:spcPts val="0"/>
              </a:spcAft>
              <a:buClr>
                <a:schemeClr val="dk1"/>
              </a:buClr>
              <a:buSzPts val="1600"/>
              <a:buFont typeface="Arial"/>
              <a:buChar char="•"/>
              <a:defRPr sz="1600" b="0" i="0">
                <a:solidFill>
                  <a:schemeClr val="dk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04991133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3_Virsraksts un saturs">
  <p:cSld name="3_Virsraksts un saturs">
    <p:bg>
      <p:bgPr>
        <a:blipFill>
          <a:blip r:embed="rId2">
            <a:alphaModFix/>
          </a:blip>
          <a:stretch>
            <a:fillRect/>
          </a:stretch>
        </a:blipFill>
        <a:effectLst/>
      </p:bgPr>
    </p:bg>
    <p:spTree>
      <p:nvGrpSpPr>
        <p:cNvPr id="1" name="Shape 50"/>
        <p:cNvGrpSpPr/>
        <p:nvPr/>
      </p:nvGrpSpPr>
      <p:grpSpPr>
        <a:xfrm>
          <a:off x="0" y="0"/>
          <a:ext cx="0" cy="0"/>
          <a:chOff x="0" y="0"/>
          <a:chExt cx="0" cy="0"/>
        </a:xfrm>
      </p:grpSpPr>
      <p:sp>
        <p:nvSpPr>
          <p:cNvPr id="51" name="Google Shape;51;p31"/>
          <p:cNvSpPr txBox="1">
            <a:spLocks noGrp="1"/>
          </p:cNvSpPr>
          <p:nvPr>
            <p:ph type="title"/>
          </p:nvPr>
        </p:nvSpPr>
        <p:spPr>
          <a:xfrm>
            <a:off x="3457574" y="365124"/>
            <a:ext cx="5400000" cy="739775"/>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2"/>
              </a:buClr>
              <a:buSzPts val="2400"/>
              <a:buFont typeface="Arial"/>
              <a:buNone/>
              <a:defRPr sz="2400" b="1" cap="none">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31"/>
          <p:cNvSpPr txBox="1">
            <a:spLocks noGrp="1"/>
          </p:cNvSpPr>
          <p:nvPr>
            <p:ph type="body" idx="1"/>
          </p:nvPr>
        </p:nvSpPr>
        <p:spPr>
          <a:xfrm>
            <a:off x="539998" y="365125"/>
            <a:ext cx="2160569" cy="5407025"/>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lt1"/>
              </a:buClr>
              <a:buSzPts val="2000"/>
              <a:buFont typeface="Arial"/>
              <a:buNone/>
              <a:defRPr sz="2000" cap="none">
                <a:solidFill>
                  <a:schemeClr val="lt1"/>
                </a:solidFill>
              </a:defRPr>
            </a:lvl1pPr>
            <a:lvl2pPr marL="914400" lvl="1" indent="-228600" algn="l">
              <a:lnSpc>
                <a:spcPct val="90000"/>
              </a:lnSpc>
              <a:spcBef>
                <a:spcPts val="500"/>
              </a:spcBef>
              <a:spcAft>
                <a:spcPts val="0"/>
              </a:spcAft>
              <a:buClr>
                <a:schemeClr val="lt1"/>
              </a:buClr>
              <a:buSzPts val="2000"/>
              <a:buNone/>
              <a:defRPr>
                <a:solidFill>
                  <a:schemeClr val="lt1"/>
                </a:solidFill>
              </a:defRPr>
            </a:lvl2pPr>
            <a:lvl3pPr marL="1371600" lvl="2" indent="-342900" algn="l">
              <a:lnSpc>
                <a:spcPct val="90000"/>
              </a:lnSpc>
              <a:spcBef>
                <a:spcPts val="500"/>
              </a:spcBef>
              <a:spcAft>
                <a:spcPts val="0"/>
              </a:spcAft>
              <a:buClr>
                <a:schemeClr val="lt1"/>
              </a:buClr>
              <a:buSzPts val="18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3" name="Google Shape;53;p31" descr="Attēls, kurā ir teksts, fonts, grafika, grafiskais dizains&#10;&#10;Mākslīgā intelekta ģenerētais saturs var būt nepareizs."/>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40000" y="5940000"/>
            <a:ext cx="2160569" cy="651600"/>
          </a:xfrm>
          <a:prstGeom prst="rect">
            <a:avLst/>
          </a:prstGeom>
          <a:noFill/>
          <a:ln>
            <a:noFill/>
          </a:ln>
        </p:spPr>
      </p:pic>
      <p:sp>
        <p:nvSpPr>
          <p:cNvPr id="54" name="Google Shape;54;p31"/>
          <p:cNvSpPr txBox="1">
            <a:spLocks noGrp="1"/>
          </p:cNvSpPr>
          <p:nvPr>
            <p:ph type="body" idx="2"/>
          </p:nvPr>
        </p:nvSpPr>
        <p:spPr>
          <a:xfrm>
            <a:off x="3457574" y="1257300"/>
            <a:ext cx="5400000" cy="5133975"/>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Font typeface="Arial"/>
              <a:buNone/>
              <a:defRPr sz="1800" b="0"/>
            </a:lvl1pPr>
            <a:lvl2pPr marL="914400" lvl="1" indent="-228600" algn="l">
              <a:lnSpc>
                <a:spcPct val="90000"/>
              </a:lnSpc>
              <a:spcBef>
                <a:spcPts val="500"/>
              </a:spcBef>
              <a:spcAft>
                <a:spcPts val="0"/>
              </a:spcAft>
              <a:buClr>
                <a:schemeClr val="dk1"/>
              </a:buClr>
              <a:buSzPts val="1800"/>
              <a:buNone/>
              <a:defRPr sz="1800"/>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4811590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5_Virsraksts un saturs">
  <p:cSld name="5_Virsraksts un saturs">
    <p:bg>
      <p:bgPr>
        <a:solidFill>
          <a:schemeClr val="lt1"/>
        </a:solidFill>
        <a:effectLst/>
      </p:bgPr>
    </p:bg>
    <p:spTree>
      <p:nvGrpSpPr>
        <p:cNvPr id="1" name="Shape 55"/>
        <p:cNvGrpSpPr/>
        <p:nvPr/>
      </p:nvGrpSpPr>
      <p:grpSpPr>
        <a:xfrm>
          <a:off x="0" y="0"/>
          <a:ext cx="0" cy="0"/>
          <a:chOff x="0" y="0"/>
          <a:chExt cx="0" cy="0"/>
        </a:xfrm>
      </p:grpSpPr>
      <p:pic>
        <p:nvPicPr>
          <p:cNvPr id="56" name="Google Shape;56;p32" descr="Attēls, kurā ir teksts, fonts, grafika, grafiskais dizains&#10;&#10;Mākslīgā intelekta ģenerētais saturs var būt nepareizs."/>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40000" y="5940000"/>
            <a:ext cx="2160569" cy="651600"/>
          </a:xfrm>
          <a:prstGeom prst="rect">
            <a:avLst/>
          </a:prstGeom>
          <a:noFill/>
          <a:ln>
            <a:noFill/>
          </a:ln>
        </p:spPr>
      </p:pic>
      <p:sp>
        <p:nvSpPr>
          <p:cNvPr id="57" name="Google Shape;57;p32"/>
          <p:cNvSpPr txBox="1">
            <a:spLocks noGrp="1"/>
          </p:cNvSpPr>
          <p:nvPr>
            <p:ph type="body" idx="1"/>
          </p:nvPr>
        </p:nvSpPr>
        <p:spPr>
          <a:xfrm>
            <a:off x="539998" y="352425"/>
            <a:ext cx="5146427" cy="1994153"/>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2"/>
              </a:buClr>
              <a:buSzPts val="2200"/>
              <a:buNone/>
              <a:defRPr>
                <a:solidFill>
                  <a:schemeClr val="dk2"/>
                </a:solidFill>
              </a:defRPr>
            </a:lvl1pPr>
            <a:lvl2pPr marL="914400" lvl="1" indent="-228600" algn="l">
              <a:lnSpc>
                <a:spcPct val="90000"/>
              </a:lnSpc>
              <a:spcBef>
                <a:spcPts val="500"/>
              </a:spcBef>
              <a:spcAft>
                <a:spcPts val="0"/>
              </a:spcAft>
              <a:buClr>
                <a:schemeClr val="dk1"/>
              </a:buClr>
              <a:buSzPts val="20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8" name="Google Shape;58;p32" descr="Attēls, kurā ir grafika, teksts, grafiskais dizains, fonts&#10;&#10;Mākslīgā intelekta ģenerētais saturs var būt nepareizs."/>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40000" y="5940172"/>
            <a:ext cx="2160000" cy="651428"/>
          </a:xfrm>
          <a:prstGeom prst="rect">
            <a:avLst/>
          </a:prstGeom>
          <a:noFill/>
          <a:ln>
            <a:noFill/>
          </a:ln>
        </p:spPr>
      </p:pic>
      <p:sp>
        <p:nvSpPr>
          <p:cNvPr id="59" name="Google Shape;59;p32"/>
          <p:cNvSpPr txBox="1">
            <a:spLocks noGrp="1"/>
          </p:cNvSpPr>
          <p:nvPr>
            <p:ph type="body" idx="2"/>
          </p:nvPr>
        </p:nvSpPr>
        <p:spPr>
          <a:xfrm>
            <a:off x="539750" y="2686050"/>
            <a:ext cx="5146675" cy="291465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2000"/>
              <a:buNone/>
              <a:defRPr sz="2000" b="0"/>
            </a:lvl1pPr>
            <a:lvl2pPr marL="914400" lvl="1" indent="-228600" algn="l">
              <a:lnSpc>
                <a:spcPct val="90000"/>
              </a:lnSpc>
              <a:spcBef>
                <a:spcPts val="500"/>
              </a:spcBef>
              <a:spcAft>
                <a:spcPts val="0"/>
              </a:spcAft>
              <a:buClr>
                <a:schemeClr val="dk1"/>
              </a:buClr>
              <a:buSzPts val="20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32"/>
          <p:cNvSpPr txBox="1">
            <a:spLocks noGrp="1"/>
          </p:cNvSpPr>
          <p:nvPr>
            <p:ph type="body" idx="3"/>
          </p:nvPr>
        </p:nvSpPr>
        <p:spPr>
          <a:xfrm>
            <a:off x="6096000" y="0"/>
            <a:ext cx="6096000" cy="68580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228600" algn="l">
              <a:lnSpc>
                <a:spcPct val="90000"/>
              </a:lnSpc>
              <a:spcBef>
                <a:spcPts val="500"/>
              </a:spcBef>
              <a:spcAft>
                <a:spcPts val="0"/>
              </a:spcAft>
              <a:buClr>
                <a:schemeClr val="dk1"/>
              </a:buClr>
              <a:buSzPts val="18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86493659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6_Virsraksts un saturs">
  <p:cSld name="6_Virsraksts un saturs">
    <p:bg>
      <p:bgPr>
        <a:solidFill>
          <a:schemeClr val="lt1"/>
        </a:solidFill>
        <a:effectLst/>
      </p:bgPr>
    </p:bg>
    <p:spTree>
      <p:nvGrpSpPr>
        <p:cNvPr id="1" name="Shape 61"/>
        <p:cNvGrpSpPr/>
        <p:nvPr/>
      </p:nvGrpSpPr>
      <p:grpSpPr>
        <a:xfrm>
          <a:off x="0" y="0"/>
          <a:ext cx="0" cy="0"/>
          <a:chOff x="0" y="0"/>
          <a:chExt cx="0" cy="0"/>
        </a:xfrm>
      </p:grpSpPr>
      <p:sp>
        <p:nvSpPr>
          <p:cNvPr id="62" name="Google Shape;62;p33"/>
          <p:cNvSpPr txBox="1">
            <a:spLocks noGrp="1"/>
          </p:cNvSpPr>
          <p:nvPr>
            <p:ph type="body" idx="1"/>
          </p:nvPr>
        </p:nvSpPr>
        <p:spPr>
          <a:xfrm>
            <a:off x="6096000" y="3457575"/>
            <a:ext cx="5556250" cy="2339975"/>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228600" algn="l">
              <a:lnSpc>
                <a:spcPct val="90000"/>
              </a:lnSpc>
              <a:spcBef>
                <a:spcPts val="500"/>
              </a:spcBef>
              <a:spcAft>
                <a:spcPts val="0"/>
              </a:spcAft>
              <a:buClr>
                <a:schemeClr val="dk1"/>
              </a:buClr>
              <a:buSzPts val="18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33"/>
          <p:cNvSpPr txBox="1">
            <a:spLocks noGrp="1"/>
          </p:cNvSpPr>
          <p:nvPr>
            <p:ph type="body" idx="2"/>
          </p:nvPr>
        </p:nvSpPr>
        <p:spPr>
          <a:xfrm>
            <a:off x="6096000" y="352426"/>
            <a:ext cx="5556001" cy="2333624"/>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228600" algn="l">
              <a:lnSpc>
                <a:spcPct val="90000"/>
              </a:lnSpc>
              <a:spcBef>
                <a:spcPts val="500"/>
              </a:spcBef>
              <a:spcAft>
                <a:spcPts val="0"/>
              </a:spcAft>
              <a:buClr>
                <a:schemeClr val="dk1"/>
              </a:buClr>
              <a:buSzPts val="18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64" name="Google Shape;64;p33" descr="Attēls, kurā ir teksts, fonts, grafika, grafiskais dizains&#10;&#10;Mākslīgā intelekta ģenerētais saturs var būt nepareizs."/>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40000" y="5940000"/>
            <a:ext cx="2160569" cy="651600"/>
          </a:xfrm>
          <a:prstGeom prst="rect">
            <a:avLst/>
          </a:prstGeom>
          <a:noFill/>
          <a:ln>
            <a:noFill/>
          </a:ln>
        </p:spPr>
      </p:pic>
      <p:sp>
        <p:nvSpPr>
          <p:cNvPr id="65" name="Google Shape;65;p33"/>
          <p:cNvSpPr txBox="1">
            <a:spLocks noGrp="1"/>
          </p:cNvSpPr>
          <p:nvPr>
            <p:ph type="body" idx="3"/>
          </p:nvPr>
        </p:nvSpPr>
        <p:spPr>
          <a:xfrm>
            <a:off x="539998" y="352425"/>
            <a:ext cx="5146427" cy="1994153"/>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2"/>
              </a:buClr>
              <a:buSzPts val="2200"/>
              <a:buNone/>
              <a:defRPr>
                <a:solidFill>
                  <a:schemeClr val="dk2"/>
                </a:solidFill>
              </a:defRPr>
            </a:lvl1pPr>
            <a:lvl2pPr marL="914400" lvl="1" indent="-228600" algn="l">
              <a:lnSpc>
                <a:spcPct val="90000"/>
              </a:lnSpc>
              <a:spcBef>
                <a:spcPts val="500"/>
              </a:spcBef>
              <a:spcAft>
                <a:spcPts val="0"/>
              </a:spcAft>
              <a:buClr>
                <a:schemeClr val="dk1"/>
              </a:buClr>
              <a:buSzPts val="20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66" name="Google Shape;66;p33" descr="Attēls, kurā ir grafika, teksts, grafiskais dizains, fonts&#10;&#10;Mākslīgā intelekta ģenerētais saturs var būt nepareizs."/>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40000" y="5940172"/>
            <a:ext cx="2160000" cy="651428"/>
          </a:xfrm>
          <a:prstGeom prst="rect">
            <a:avLst/>
          </a:prstGeom>
          <a:noFill/>
          <a:ln>
            <a:noFill/>
          </a:ln>
        </p:spPr>
      </p:pic>
      <p:sp>
        <p:nvSpPr>
          <p:cNvPr id="67" name="Google Shape;67;p33"/>
          <p:cNvSpPr txBox="1">
            <a:spLocks noGrp="1"/>
          </p:cNvSpPr>
          <p:nvPr>
            <p:ph type="body" idx="4"/>
          </p:nvPr>
        </p:nvSpPr>
        <p:spPr>
          <a:xfrm>
            <a:off x="539750" y="2686050"/>
            <a:ext cx="5146675" cy="291465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2000"/>
              <a:buNone/>
              <a:defRPr sz="2000" b="0"/>
            </a:lvl1pPr>
            <a:lvl2pPr marL="914400" lvl="1" indent="-228600" algn="l">
              <a:lnSpc>
                <a:spcPct val="90000"/>
              </a:lnSpc>
              <a:spcBef>
                <a:spcPts val="500"/>
              </a:spcBef>
              <a:spcAft>
                <a:spcPts val="0"/>
              </a:spcAft>
              <a:buClr>
                <a:schemeClr val="dk1"/>
              </a:buClr>
              <a:buSzPts val="20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33"/>
          <p:cNvSpPr txBox="1">
            <a:spLocks noGrp="1"/>
          </p:cNvSpPr>
          <p:nvPr>
            <p:ph type="body" idx="5"/>
          </p:nvPr>
        </p:nvSpPr>
        <p:spPr>
          <a:xfrm>
            <a:off x="6096001" y="5940001"/>
            <a:ext cx="5556000" cy="432224"/>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Font typeface="Arial"/>
              <a:buNone/>
              <a:defRPr sz="1600" b="0" i="0">
                <a:solidFill>
                  <a:schemeClr val="dk1"/>
                </a:solidFill>
                <a:latin typeface="Arial"/>
                <a:ea typeface="Arial"/>
                <a:cs typeface="Arial"/>
                <a:sym typeface="Arial"/>
              </a:defRPr>
            </a:lvl1pPr>
            <a:lvl2pPr marL="914400" lvl="1" indent="-330200" algn="l">
              <a:lnSpc>
                <a:spcPct val="90000"/>
              </a:lnSpc>
              <a:spcBef>
                <a:spcPts val="500"/>
              </a:spcBef>
              <a:spcAft>
                <a:spcPts val="0"/>
              </a:spcAft>
              <a:buClr>
                <a:schemeClr val="dk1"/>
              </a:buClr>
              <a:buSzPts val="1600"/>
              <a:buFont typeface="Arial"/>
              <a:buChar char="•"/>
              <a:defRPr sz="1600" b="0" i="0">
                <a:solidFill>
                  <a:schemeClr val="dk1"/>
                </a:solidFill>
                <a:latin typeface="Arial"/>
                <a:ea typeface="Arial"/>
                <a:cs typeface="Arial"/>
                <a:sym typeface="Arial"/>
              </a:defRPr>
            </a:lvl2pPr>
            <a:lvl3pPr marL="1371600" lvl="2" indent="-330200" algn="l">
              <a:lnSpc>
                <a:spcPct val="90000"/>
              </a:lnSpc>
              <a:spcBef>
                <a:spcPts val="500"/>
              </a:spcBef>
              <a:spcAft>
                <a:spcPts val="0"/>
              </a:spcAft>
              <a:buClr>
                <a:schemeClr val="dk1"/>
              </a:buClr>
              <a:buSzPts val="1600"/>
              <a:buFont typeface="Arial"/>
              <a:buChar char="•"/>
              <a:defRPr sz="1600" b="0" i="0">
                <a:solidFill>
                  <a:schemeClr val="dk1"/>
                </a:solidFill>
                <a:latin typeface="Arial"/>
                <a:ea typeface="Arial"/>
                <a:cs typeface="Arial"/>
                <a:sym typeface="Arial"/>
              </a:defRPr>
            </a:lvl3pPr>
            <a:lvl4pPr marL="1828800" lvl="3" indent="-330200" algn="l">
              <a:lnSpc>
                <a:spcPct val="90000"/>
              </a:lnSpc>
              <a:spcBef>
                <a:spcPts val="500"/>
              </a:spcBef>
              <a:spcAft>
                <a:spcPts val="0"/>
              </a:spcAft>
              <a:buClr>
                <a:schemeClr val="dk1"/>
              </a:buClr>
              <a:buSzPts val="1600"/>
              <a:buFont typeface="Arial"/>
              <a:buChar char="•"/>
              <a:defRPr sz="1600" b="0" i="0">
                <a:solidFill>
                  <a:schemeClr val="dk1"/>
                </a:solidFill>
                <a:latin typeface="Arial"/>
                <a:ea typeface="Arial"/>
                <a:cs typeface="Arial"/>
                <a:sym typeface="Arial"/>
              </a:defRPr>
            </a:lvl4pPr>
            <a:lvl5pPr marL="2286000" lvl="4" indent="-330200" algn="l">
              <a:lnSpc>
                <a:spcPct val="90000"/>
              </a:lnSpc>
              <a:spcBef>
                <a:spcPts val="500"/>
              </a:spcBef>
              <a:spcAft>
                <a:spcPts val="0"/>
              </a:spcAft>
              <a:buClr>
                <a:schemeClr val="dk1"/>
              </a:buClr>
              <a:buSzPts val="1600"/>
              <a:buFont typeface="Arial"/>
              <a:buChar char="•"/>
              <a:defRPr sz="1600" b="0" i="0">
                <a:solidFill>
                  <a:schemeClr val="dk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33"/>
          <p:cNvSpPr txBox="1">
            <a:spLocks noGrp="1"/>
          </p:cNvSpPr>
          <p:nvPr>
            <p:ph type="body" idx="6"/>
          </p:nvPr>
        </p:nvSpPr>
        <p:spPr>
          <a:xfrm>
            <a:off x="6096001" y="2835051"/>
            <a:ext cx="5556002" cy="479698"/>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Font typeface="Arial"/>
              <a:buNone/>
              <a:defRPr sz="1600" b="0" i="0">
                <a:solidFill>
                  <a:schemeClr val="dk1"/>
                </a:solidFill>
                <a:latin typeface="Arial"/>
                <a:ea typeface="Arial"/>
                <a:cs typeface="Arial"/>
                <a:sym typeface="Arial"/>
              </a:defRPr>
            </a:lvl1pPr>
            <a:lvl2pPr marL="914400" lvl="1" indent="-330200" algn="l">
              <a:lnSpc>
                <a:spcPct val="90000"/>
              </a:lnSpc>
              <a:spcBef>
                <a:spcPts val="500"/>
              </a:spcBef>
              <a:spcAft>
                <a:spcPts val="0"/>
              </a:spcAft>
              <a:buClr>
                <a:schemeClr val="dk1"/>
              </a:buClr>
              <a:buSzPts val="1600"/>
              <a:buFont typeface="Arial"/>
              <a:buChar char="•"/>
              <a:defRPr sz="1600" b="0" i="0">
                <a:solidFill>
                  <a:schemeClr val="dk1"/>
                </a:solidFill>
                <a:latin typeface="Arial"/>
                <a:ea typeface="Arial"/>
                <a:cs typeface="Arial"/>
                <a:sym typeface="Arial"/>
              </a:defRPr>
            </a:lvl2pPr>
            <a:lvl3pPr marL="1371600" lvl="2" indent="-330200" algn="l">
              <a:lnSpc>
                <a:spcPct val="90000"/>
              </a:lnSpc>
              <a:spcBef>
                <a:spcPts val="500"/>
              </a:spcBef>
              <a:spcAft>
                <a:spcPts val="0"/>
              </a:spcAft>
              <a:buClr>
                <a:schemeClr val="dk1"/>
              </a:buClr>
              <a:buSzPts val="1600"/>
              <a:buFont typeface="Arial"/>
              <a:buChar char="•"/>
              <a:defRPr sz="1600" b="0" i="0">
                <a:solidFill>
                  <a:schemeClr val="dk1"/>
                </a:solidFill>
                <a:latin typeface="Arial"/>
                <a:ea typeface="Arial"/>
                <a:cs typeface="Arial"/>
                <a:sym typeface="Arial"/>
              </a:defRPr>
            </a:lvl3pPr>
            <a:lvl4pPr marL="1828800" lvl="3" indent="-330200" algn="l">
              <a:lnSpc>
                <a:spcPct val="90000"/>
              </a:lnSpc>
              <a:spcBef>
                <a:spcPts val="500"/>
              </a:spcBef>
              <a:spcAft>
                <a:spcPts val="0"/>
              </a:spcAft>
              <a:buClr>
                <a:schemeClr val="dk1"/>
              </a:buClr>
              <a:buSzPts val="1600"/>
              <a:buFont typeface="Arial"/>
              <a:buChar char="•"/>
              <a:defRPr sz="1600" b="0" i="0">
                <a:solidFill>
                  <a:schemeClr val="dk1"/>
                </a:solidFill>
                <a:latin typeface="Arial"/>
                <a:ea typeface="Arial"/>
                <a:cs typeface="Arial"/>
                <a:sym typeface="Arial"/>
              </a:defRPr>
            </a:lvl4pPr>
            <a:lvl5pPr marL="2286000" lvl="4" indent="-330200" algn="l">
              <a:lnSpc>
                <a:spcPct val="90000"/>
              </a:lnSpc>
              <a:spcBef>
                <a:spcPts val="500"/>
              </a:spcBef>
              <a:spcAft>
                <a:spcPts val="0"/>
              </a:spcAft>
              <a:buClr>
                <a:schemeClr val="dk1"/>
              </a:buClr>
              <a:buSzPts val="1600"/>
              <a:buFont typeface="Arial"/>
              <a:buChar char="•"/>
              <a:defRPr sz="1600" b="0" i="0">
                <a:solidFill>
                  <a:schemeClr val="dk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60245094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7_Virsraksts un saturs">
  <p:cSld name="7_Virsraksts un saturs">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34"/>
          <p:cNvSpPr txBox="1">
            <a:spLocks noGrp="1"/>
          </p:cNvSpPr>
          <p:nvPr>
            <p:ph type="body" idx="1"/>
          </p:nvPr>
        </p:nvSpPr>
        <p:spPr>
          <a:xfrm>
            <a:off x="4476750" y="352426"/>
            <a:ext cx="7175251" cy="2409824"/>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228600" algn="l">
              <a:lnSpc>
                <a:spcPct val="90000"/>
              </a:lnSpc>
              <a:spcBef>
                <a:spcPts val="500"/>
              </a:spcBef>
              <a:spcAft>
                <a:spcPts val="0"/>
              </a:spcAft>
              <a:buClr>
                <a:schemeClr val="dk1"/>
              </a:buClr>
              <a:buSzPts val="18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2" name="Google Shape;72;p34" descr="Attēls, kurā ir teksts, fonts, grafika, grafiskais dizains&#10;&#10;Mākslīgā intelekta ģenerētais saturs var būt nepareizs."/>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40000" y="5940000"/>
            <a:ext cx="2160569" cy="651600"/>
          </a:xfrm>
          <a:prstGeom prst="rect">
            <a:avLst/>
          </a:prstGeom>
          <a:noFill/>
          <a:ln>
            <a:noFill/>
          </a:ln>
        </p:spPr>
      </p:pic>
      <p:sp>
        <p:nvSpPr>
          <p:cNvPr id="73" name="Google Shape;73;p34"/>
          <p:cNvSpPr txBox="1">
            <a:spLocks noGrp="1"/>
          </p:cNvSpPr>
          <p:nvPr>
            <p:ph type="body" idx="2"/>
          </p:nvPr>
        </p:nvSpPr>
        <p:spPr>
          <a:xfrm>
            <a:off x="539998" y="352425"/>
            <a:ext cx="3600000" cy="1994153"/>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2"/>
              </a:buClr>
              <a:buSzPts val="2200"/>
              <a:buNone/>
              <a:defRPr>
                <a:solidFill>
                  <a:schemeClr val="dk2"/>
                </a:solidFill>
              </a:defRPr>
            </a:lvl1pPr>
            <a:lvl2pPr marL="914400" lvl="1" indent="-228600" algn="l">
              <a:lnSpc>
                <a:spcPct val="90000"/>
              </a:lnSpc>
              <a:spcBef>
                <a:spcPts val="500"/>
              </a:spcBef>
              <a:spcAft>
                <a:spcPts val="0"/>
              </a:spcAft>
              <a:buClr>
                <a:schemeClr val="dk1"/>
              </a:buClr>
              <a:buSzPts val="20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4" name="Google Shape;74;p34" descr="Attēls, kurā ir grafika, teksts, grafiskais dizains, fonts&#10;&#10;Mākslīgā intelekta ģenerētais saturs var būt nepareizs."/>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40000" y="5940172"/>
            <a:ext cx="2160000" cy="651428"/>
          </a:xfrm>
          <a:prstGeom prst="rect">
            <a:avLst/>
          </a:prstGeom>
          <a:noFill/>
          <a:ln>
            <a:noFill/>
          </a:ln>
        </p:spPr>
      </p:pic>
      <p:sp>
        <p:nvSpPr>
          <p:cNvPr id="75" name="Google Shape;75;p34"/>
          <p:cNvSpPr txBox="1">
            <a:spLocks noGrp="1"/>
          </p:cNvSpPr>
          <p:nvPr>
            <p:ph type="body" idx="3"/>
          </p:nvPr>
        </p:nvSpPr>
        <p:spPr>
          <a:xfrm>
            <a:off x="539751" y="2686050"/>
            <a:ext cx="3600000" cy="291465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2000"/>
              <a:buNone/>
              <a:defRPr sz="2000" b="0"/>
            </a:lvl1pPr>
            <a:lvl2pPr marL="914400" lvl="1" indent="-228600" algn="l">
              <a:lnSpc>
                <a:spcPct val="90000"/>
              </a:lnSpc>
              <a:spcBef>
                <a:spcPts val="500"/>
              </a:spcBef>
              <a:spcAft>
                <a:spcPts val="0"/>
              </a:spcAft>
              <a:buClr>
                <a:schemeClr val="dk1"/>
              </a:buClr>
              <a:buSzPts val="20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34"/>
          <p:cNvSpPr txBox="1">
            <a:spLocks noGrp="1"/>
          </p:cNvSpPr>
          <p:nvPr>
            <p:ph type="body" idx="4"/>
          </p:nvPr>
        </p:nvSpPr>
        <p:spPr>
          <a:xfrm>
            <a:off x="8052001" y="3038475"/>
            <a:ext cx="3600000" cy="333375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600"/>
              <a:buFont typeface="Arial"/>
              <a:buNone/>
              <a:defRPr sz="1600" b="0" i="0">
                <a:solidFill>
                  <a:schemeClr val="dk1"/>
                </a:solidFill>
                <a:latin typeface="Arial"/>
                <a:ea typeface="Arial"/>
                <a:cs typeface="Arial"/>
                <a:sym typeface="Arial"/>
              </a:defRPr>
            </a:lvl1pPr>
            <a:lvl2pPr marL="914400" lvl="1" indent="-330200" algn="l">
              <a:lnSpc>
                <a:spcPct val="90000"/>
              </a:lnSpc>
              <a:spcBef>
                <a:spcPts val="500"/>
              </a:spcBef>
              <a:spcAft>
                <a:spcPts val="0"/>
              </a:spcAft>
              <a:buClr>
                <a:schemeClr val="dk1"/>
              </a:buClr>
              <a:buSzPts val="1600"/>
              <a:buFont typeface="Arial"/>
              <a:buChar char="•"/>
              <a:defRPr sz="1600" b="0" i="0">
                <a:solidFill>
                  <a:schemeClr val="dk1"/>
                </a:solidFill>
                <a:latin typeface="Arial"/>
                <a:ea typeface="Arial"/>
                <a:cs typeface="Arial"/>
                <a:sym typeface="Arial"/>
              </a:defRPr>
            </a:lvl2pPr>
            <a:lvl3pPr marL="1371600" lvl="2" indent="-330200" algn="l">
              <a:lnSpc>
                <a:spcPct val="90000"/>
              </a:lnSpc>
              <a:spcBef>
                <a:spcPts val="500"/>
              </a:spcBef>
              <a:spcAft>
                <a:spcPts val="0"/>
              </a:spcAft>
              <a:buClr>
                <a:schemeClr val="dk1"/>
              </a:buClr>
              <a:buSzPts val="1600"/>
              <a:buFont typeface="Arial"/>
              <a:buChar char="•"/>
              <a:defRPr sz="1600" b="0" i="0">
                <a:solidFill>
                  <a:schemeClr val="dk1"/>
                </a:solidFill>
                <a:latin typeface="Arial"/>
                <a:ea typeface="Arial"/>
                <a:cs typeface="Arial"/>
                <a:sym typeface="Arial"/>
              </a:defRPr>
            </a:lvl3pPr>
            <a:lvl4pPr marL="1828800" lvl="3" indent="-330200" algn="l">
              <a:lnSpc>
                <a:spcPct val="90000"/>
              </a:lnSpc>
              <a:spcBef>
                <a:spcPts val="500"/>
              </a:spcBef>
              <a:spcAft>
                <a:spcPts val="0"/>
              </a:spcAft>
              <a:buClr>
                <a:schemeClr val="dk1"/>
              </a:buClr>
              <a:buSzPts val="1600"/>
              <a:buFont typeface="Arial"/>
              <a:buChar char="•"/>
              <a:defRPr sz="1600" b="0" i="0">
                <a:solidFill>
                  <a:schemeClr val="dk1"/>
                </a:solidFill>
                <a:latin typeface="Arial"/>
                <a:ea typeface="Arial"/>
                <a:cs typeface="Arial"/>
                <a:sym typeface="Arial"/>
              </a:defRPr>
            </a:lvl4pPr>
            <a:lvl5pPr marL="2286000" lvl="4" indent="-330200" algn="l">
              <a:lnSpc>
                <a:spcPct val="90000"/>
              </a:lnSpc>
              <a:spcBef>
                <a:spcPts val="500"/>
              </a:spcBef>
              <a:spcAft>
                <a:spcPts val="0"/>
              </a:spcAft>
              <a:buClr>
                <a:schemeClr val="dk1"/>
              </a:buClr>
              <a:buSzPts val="1600"/>
              <a:buFont typeface="Arial"/>
              <a:buChar char="•"/>
              <a:defRPr sz="1600" b="0" i="0">
                <a:solidFill>
                  <a:schemeClr val="dk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34"/>
          <p:cNvSpPr txBox="1">
            <a:spLocks noGrp="1"/>
          </p:cNvSpPr>
          <p:nvPr>
            <p:ph type="body" idx="5"/>
          </p:nvPr>
        </p:nvSpPr>
        <p:spPr>
          <a:xfrm>
            <a:off x="5238750" y="3362325"/>
            <a:ext cx="2257425" cy="2828925"/>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lt1"/>
              </a:buClr>
              <a:buSzPts val="1800"/>
              <a:buNone/>
              <a:defRPr sz="1800" b="0">
                <a:solidFill>
                  <a:schemeClr val="lt1"/>
                </a:solidFill>
              </a:defRPr>
            </a:lvl1pPr>
            <a:lvl2pPr marL="914400" lvl="1" indent="-228600" algn="l">
              <a:lnSpc>
                <a:spcPct val="90000"/>
              </a:lnSpc>
              <a:spcBef>
                <a:spcPts val="500"/>
              </a:spcBef>
              <a:spcAft>
                <a:spcPts val="0"/>
              </a:spcAft>
              <a:buClr>
                <a:srgbClr val="8A8A8A"/>
              </a:buClr>
              <a:buSzPts val="2000"/>
              <a:buNone/>
              <a:defRPr sz="2000">
                <a:solidFill>
                  <a:srgbClr val="8A8A8A"/>
                </a:solidFill>
              </a:defRPr>
            </a:lvl2pPr>
            <a:lvl3pPr marL="1371600" lvl="2" indent="-228600" algn="l">
              <a:lnSpc>
                <a:spcPct val="90000"/>
              </a:lnSpc>
              <a:spcBef>
                <a:spcPts val="500"/>
              </a:spcBef>
              <a:spcAft>
                <a:spcPts val="0"/>
              </a:spcAft>
              <a:buClr>
                <a:srgbClr val="8A8A8A"/>
              </a:buClr>
              <a:buSzPts val="1800"/>
              <a:buNone/>
              <a:defRPr sz="1800">
                <a:solidFill>
                  <a:srgbClr val="8A8A8A"/>
                </a:solidFill>
              </a:defRPr>
            </a:lvl3pPr>
            <a:lvl4pPr marL="1828800" lvl="3" indent="-228600" algn="l">
              <a:lnSpc>
                <a:spcPct val="90000"/>
              </a:lnSpc>
              <a:spcBef>
                <a:spcPts val="500"/>
              </a:spcBef>
              <a:spcAft>
                <a:spcPts val="0"/>
              </a:spcAft>
              <a:buClr>
                <a:srgbClr val="8A8A8A"/>
              </a:buClr>
              <a:buSzPts val="1600"/>
              <a:buNone/>
              <a:defRPr sz="1600">
                <a:solidFill>
                  <a:srgbClr val="8A8A8A"/>
                </a:solidFill>
              </a:defRPr>
            </a:lvl4pPr>
            <a:lvl5pPr marL="2286000" lvl="4" indent="-228600" algn="l">
              <a:lnSpc>
                <a:spcPct val="90000"/>
              </a:lnSpc>
              <a:spcBef>
                <a:spcPts val="500"/>
              </a:spcBef>
              <a:spcAft>
                <a:spcPts val="0"/>
              </a:spcAft>
              <a:buClr>
                <a:srgbClr val="8A8A8A"/>
              </a:buClr>
              <a:buSzPts val="1600"/>
              <a:buNone/>
              <a:defRPr sz="1600">
                <a:solidFill>
                  <a:srgbClr val="8A8A8A"/>
                </a:solidFill>
              </a:defRPr>
            </a:lvl5pPr>
            <a:lvl6pPr marL="2743200" lvl="5" indent="-228600" algn="l">
              <a:lnSpc>
                <a:spcPct val="90000"/>
              </a:lnSpc>
              <a:spcBef>
                <a:spcPts val="500"/>
              </a:spcBef>
              <a:spcAft>
                <a:spcPts val="0"/>
              </a:spcAft>
              <a:buClr>
                <a:srgbClr val="8A8A8A"/>
              </a:buClr>
              <a:buSzPts val="1600"/>
              <a:buNone/>
              <a:defRPr sz="1600">
                <a:solidFill>
                  <a:srgbClr val="8A8A8A"/>
                </a:solidFill>
              </a:defRPr>
            </a:lvl6pPr>
            <a:lvl7pPr marL="3200400" lvl="6" indent="-228600" algn="l">
              <a:lnSpc>
                <a:spcPct val="90000"/>
              </a:lnSpc>
              <a:spcBef>
                <a:spcPts val="500"/>
              </a:spcBef>
              <a:spcAft>
                <a:spcPts val="0"/>
              </a:spcAft>
              <a:buClr>
                <a:srgbClr val="8A8A8A"/>
              </a:buClr>
              <a:buSzPts val="1600"/>
              <a:buNone/>
              <a:defRPr sz="1600">
                <a:solidFill>
                  <a:srgbClr val="8A8A8A"/>
                </a:solidFill>
              </a:defRPr>
            </a:lvl7pPr>
            <a:lvl8pPr marL="3657600" lvl="7" indent="-228600" algn="l">
              <a:lnSpc>
                <a:spcPct val="90000"/>
              </a:lnSpc>
              <a:spcBef>
                <a:spcPts val="500"/>
              </a:spcBef>
              <a:spcAft>
                <a:spcPts val="0"/>
              </a:spcAft>
              <a:buClr>
                <a:srgbClr val="8A8A8A"/>
              </a:buClr>
              <a:buSzPts val="1600"/>
              <a:buNone/>
              <a:defRPr sz="1600">
                <a:solidFill>
                  <a:srgbClr val="8A8A8A"/>
                </a:solidFill>
              </a:defRPr>
            </a:lvl8pPr>
            <a:lvl9pPr marL="4114800" lvl="8" indent="-228600" algn="l">
              <a:lnSpc>
                <a:spcPct val="90000"/>
              </a:lnSpc>
              <a:spcBef>
                <a:spcPts val="500"/>
              </a:spcBef>
              <a:spcAft>
                <a:spcPts val="0"/>
              </a:spcAft>
              <a:buClr>
                <a:srgbClr val="8A8A8A"/>
              </a:buClr>
              <a:buSzPts val="1600"/>
              <a:buNone/>
              <a:defRPr sz="1600">
                <a:solidFill>
                  <a:srgbClr val="8A8A8A"/>
                </a:solidFill>
              </a:defRPr>
            </a:lvl9pPr>
          </a:lstStyle>
          <a:p>
            <a:endParaRPr/>
          </a:p>
        </p:txBody>
      </p:sp>
    </p:spTree>
    <p:extLst>
      <p:ext uri="{BB962C8B-B14F-4D97-AF65-F5344CB8AC3E}">
        <p14:creationId xmlns:p14="http://schemas.microsoft.com/office/powerpoint/2010/main" val="113472059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8_Virsraksts un saturs">
  <p:cSld name="8_Virsraksts un saturs">
    <p:bg>
      <p:bgPr>
        <a:blipFill>
          <a:blip r:embed="rId2">
            <a:alphaModFix/>
          </a:blip>
          <a:stretch>
            <a:fillRect/>
          </a:stretch>
        </a:blipFill>
        <a:effectLst/>
      </p:bgPr>
    </p:bg>
    <p:spTree>
      <p:nvGrpSpPr>
        <p:cNvPr id="1" name="Shape 78"/>
        <p:cNvGrpSpPr/>
        <p:nvPr/>
      </p:nvGrpSpPr>
      <p:grpSpPr>
        <a:xfrm>
          <a:off x="0" y="0"/>
          <a:ext cx="0" cy="0"/>
          <a:chOff x="0" y="0"/>
          <a:chExt cx="0" cy="0"/>
        </a:xfrm>
      </p:grpSpPr>
      <p:pic>
        <p:nvPicPr>
          <p:cNvPr id="79" name="Google Shape;79;p35" descr="Attēls, kurā ir teksts, fonts, grafika, grafiskais dizains&#10;&#10;Mākslīgā intelekta ģenerētais saturs var būt nepareizs."/>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40000" y="5940000"/>
            <a:ext cx="2160569" cy="651600"/>
          </a:xfrm>
          <a:prstGeom prst="rect">
            <a:avLst/>
          </a:prstGeom>
          <a:noFill/>
          <a:ln>
            <a:noFill/>
          </a:ln>
        </p:spPr>
      </p:pic>
      <p:pic>
        <p:nvPicPr>
          <p:cNvPr id="80" name="Google Shape;80;p35" descr="Attēls, kurā ir grafika, teksts, grafiskais dizains, fonts&#10;&#10;Mākslīgā intelekta ģenerētais saturs var būt nepareizs."/>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40000" y="5940172"/>
            <a:ext cx="2160000" cy="651428"/>
          </a:xfrm>
          <a:prstGeom prst="rect">
            <a:avLst/>
          </a:prstGeom>
          <a:noFill/>
          <a:ln>
            <a:noFill/>
          </a:ln>
        </p:spPr>
      </p:pic>
      <p:sp>
        <p:nvSpPr>
          <p:cNvPr id="81" name="Google Shape;81;p35"/>
          <p:cNvSpPr txBox="1">
            <a:spLocks noGrp="1"/>
          </p:cNvSpPr>
          <p:nvPr>
            <p:ph type="body" idx="1"/>
          </p:nvPr>
        </p:nvSpPr>
        <p:spPr>
          <a:xfrm>
            <a:off x="6057900" y="0"/>
            <a:ext cx="6134100" cy="3400425"/>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228600" algn="l">
              <a:lnSpc>
                <a:spcPct val="90000"/>
              </a:lnSpc>
              <a:spcBef>
                <a:spcPts val="500"/>
              </a:spcBef>
              <a:spcAft>
                <a:spcPts val="0"/>
              </a:spcAft>
              <a:buClr>
                <a:schemeClr val="dk1"/>
              </a:buClr>
              <a:buSzPts val="18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35"/>
          <p:cNvSpPr txBox="1">
            <a:spLocks noGrp="1"/>
          </p:cNvSpPr>
          <p:nvPr>
            <p:ph type="body" idx="2"/>
          </p:nvPr>
        </p:nvSpPr>
        <p:spPr>
          <a:xfrm>
            <a:off x="539997" y="352425"/>
            <a:ext cx="5051177" cy="2828925"/>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228600" algn="l">
              <a:lnSpc>
                <a:spcPct val="90000"/>
              </a:lnSpc>
              <a:spcBef>
                <a:spcPts val="500"/>
              </a:spcBef>
              <a:spcAft>
                <a:spcPts val="0"/>
              </a:spcAft>
              <a:buClr>
                <a:schemeClr val="dk1"/>
              </a:buClr>
              <a:buSzPts val="18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35"/>
          <p:cNvSpPr txBox="1">
            <a:spLocks noGrp="1"/>
          </p:cNvSpPr>
          <p:nvPr>
            <p:ph type="body" idx="3"/>
          </p:nvPr>
        </p:nvSpPr>
        <p:spPr>
          <a:xfrm>
            <a:off x="539750" y="3752850"/>
            <a:ext cx="5051177" cy="1847849"/>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228600" algn="l">
              <a:lnSpc>
                <a:spcPct val="90000"/>
              </a:lnSpc>
              <a:spcBef>
                <a:spcPts val="500"/>
              </a:spcBef>
              <a:spcAft>
                <a:spcPts val="0"/>
              </a:spcAft>
              <a:buClr>
                <a:schemeClr val="dk1"/>
              </a:buClr>
              <a:buSzPts val="18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35"/>
          <p:cNvSpPr txBox="1">
            <a:spLocks noGrp="1"/>
          </p:cNvSpPr>
          <p:nvPr>
            <p:ph type="body" idx="4"/>
          </p:nvPr>
        </p:nvSpPr>
        <p:spPr>
          <a:xfrm>
            <a:off x="6762750" y="3752850"/>
            <a:ext cx="4889251" cy="24765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lt1"/>
              </a:buClr>
              <a:buSzPts val="2200"/>
              <a:buNone/>
              <a:defRPr>
                <a:solidFill>
                  <a:schemeClr val="lt1"/>
                </a:solidFill>
              </a:defRPr>
            </a:lvl1pPr>
            <a:lvl2pPr marL="914400" lvl="1" indent="-228600" algn="l">
              <a:lnSpc>
                <a:spcPct val="90000"/>
              </a:lnSpc>
              <a:spcBef>
                <a:spcPts val="500"/>
              </a:spcBef>
              <a:spcAft>
                <a:spcPts val="0"/>
              </a:spcAft>
              <a:buClr>
                <a:schemeClr val="dk1"/>
              </a:buClr>
              <a:buSzPts val="18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80249380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4_Virsraksts un saturs">
  <p:cSld name="4_Virsraksts un saturs">
    <p:bg>
      <p:bgPr>
        <a:blipFill>
          <a:blip r:embed="rId2">
            <a:alphaModFix/>
          </a:blip>
          <a:stretch>
            <a:fillRect/>
          </a:stretch>
        </a:blipFill>
        <a:effectLst/>
      </p:bgPr>
    </p:bg>
    <p:spTree>
      <p:nvGrpSpPr>
        <p:cNvPr id="1" name="Shape 85"/>
        <p:cNvGrpSpPr/>
        <p:nvPr/>
      </p:nvGrpSpPr>
      <p:grpSpPr>
        <a:xfrm>
          <a:off x="0" y="0"/>
          <a:ext cx="0" cy="0"/>
          <a:chOff x="0" y="0"/>
          <a:chExt cx="0" cy="0"/>
        </a:xfrm>
      </p:grpSpPr>
      <p:sp>
        <p:nvSpPr>
          <p:cNvPr id="86" name="Google Shape;86;p36"/>
          <p:cNvSpPr txBox="1">
            <a:spLocks noGrp="1"/>
          </p:cNvSpPr>
          <p:nvPr>
            <p:ph type="body" idx="1"/>
          </p:nvPr>
        </p:nvSpPr>
        <p:spPr>
          <a:xfrm>
            <a:off x="539998" y="365125"/>
            <a:ext cx="5136902" cy="5407025"/>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lt1"/>
              </a:buClr>
              <a:buSzPts val="2000"/>
              <a:buFont typeface="Arial"/>
              <a:buNone/>
              <a:defRPr sz="2000" cap="none">
                <a:solidFill>
                  <a:schemeClr val="lt1"/>
                </a:solidFill>
              </a:defRPr>
            </a:lvl1pPr>
            <a:lvl2pPr marL="914400" lvl="1" indent="-228600" algn="l">
              <a:lnSpc>
                <a:spcPct val="90000"/>
              </a:lnSpc>
              <a:spcBef>
                <a:spcPts val="500"/>
              </a:spcBef>
              <a:spcAft>
                <a:spcPts val="0"/>
              </a:spcAft>
              <a:buClr>
                <a:schemeClr val="lt1"/>
              </a:buClr>
              <a:buSzPts val="2000"/>
              <a:buNone/>
              <a:defRPr>
                <a:solidFill>
                  <a:schemeClr val="lt1"/>
                </a:solidFill>
              </a:defRPr>
            </a:lvl2pPr>
            <a:lvl3pPr marL="1371600" lvl="2" indent="-342900" algn="l">
              <a:lnSpc>
                <a:spcPct val="90000"/>
              </a:lnSpc>
              <a:spcBef>
                <a:spcPts val="500"/>
              </a:spcBef>
              <a:spcAft>
                <a:spcPts val="0"/>
              </a:spcAft>
              <a:buClr>
                <a:schemeClr val="lt1"/>
              </a:buClr>
              <a:buSzPts val="18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87" name="Google Shape;87;p36" descr="Attēls, kurā ir teksts, fonts, grafika, grafiskais dizains&#10;&#10;Mākslīgā intelekta ģenerētais saturs var būt nepareizs."/>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40000" y="5940000"/>
            <a:ext cx="2160569" cy="651600"/>
          </a:xfrm>
          <a:prstGeom prst="rect">
            <a:avLst/>
          </a:prstGeom>
          <a:noFill/>
          <a:ln>
            <a:noFill/>
          </a:ln>
        </p:spPr>
      </p:pic>
      <p:sp>
        <p:nvSpPr>
          <p:cNvPr id="88" name="Google Shape;88;p36"/>
          <p:cNvSpPr>
            <a:spLocks noGrp="1"/>
          </p:cNvSpPr>
          <p:nvPr>
            <p:ph type="pic" idx="2"/>
          </p:nvPr>
        </p:nvSpPr>
        <p:spPr>
          <a:xfrm>
            <a:off x="6096000" y="0"/>
            <a:ext cx="6096000" cy="6858000"/>
          </a:xfrm>
          <a:prstGeom prst="rect">
            <a:avLst/>
          </a:prstGeom>
          <a:noFill/>
          <a:ln>
            <a:noFill/>
          </a:ln>
        </p:spPr>
      </p:sp>
    </p:spTree>
    <p:extLst>
      <p:ext uri="{BB962C8B-B14F-4D97-AF65-F5344CB8AC3E}">
        <p14:creationId xmlns:p14="http://schemas.microsoft.com/office/powerpoint/2010/main" val="30203868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10" Type="http://schemas.openxmlformats.org/officeDocument/2006/relationships/theme" Target="../theme/theme3.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10" Type="http://schemas.openxmlformats.org/officeDocument/2006/relationships/theme" Target="../theme/theme4.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5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5" Type="http://schemas.openxmlformats.org/officeDocument/2006/relationships/slideLayout" Target="../slideLayouts/slideLayout55.xml"/><Relationship Id="rId10" Type="http://schemas.openxmlformats.org/officeDocument/2006/relationships/image" Target="../media/image36.png"/><Relationship Id="rId4" Type="http://schemas.openxmlformats.org/officeDocument/2006/relationships/slideLayout" Target="../slideLayouts/slideLayout54.xml"/><Relationship Id="rId9" Type="http://schemas.openxmlformats.org/officeDocument/2006/relationships/image" Target="../media/image35.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5" Type="http://schemas.openxmlformats.org/officeDocument/2006/relationships/slideLayout" Target="../slideLayouts/slideLayout62.xml"/><Relationship Id="rId10" Type="http://schemas.openxmlformats.org/officeDocument/2006/relationships/theme" Target="../theme/theme6.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theme" Target="../theme/theme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6" Type="http://schemas.openxmlformats.org/officeDocument/2006/relationships/theme" Target="../theme/theme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Virsraksta vietturis 1">
            <a:extLst>
              <a:ext uri="{FF2B5EF4-FFF2-40B4-BE49-F238E27FC236}">
                <a16:creationId xmlns:a16="http://schemas.microsoft.com/office/drawing/2014/main" id="{00BA5BF3-5F4B-1A78-AF08-2C6A88AAFA79}"/>
              </a:ext>
            </a:extLst>
          </p:cNvPr>
          <p:cNvSpPr>
            <a:spLocks noGrp="1"/>
          </p:cNvSpPr>
          <p:nvPr>
            <p:ph type="title"/>
          </p:nvPr>
        </p:nvSpPr>
        <p:spPr>
          <a:xfrm>
            <a:off x="838200" y="365125"/>
            <a:ext cx="10515600" cy="1325563"/>
          </a:xfrm>
          <a:prstGeom prst="rect">
            <a:avLst/>
          </a:prstGeom>
        </p:spPr>
        <p:txBody>
          <a:bodyPr vert="horz" lIns="0" tIns="0" rIns="0" bIns="0" rtlCol="0" anchor="t" anchorCtr="0">
            <a:normAutofit/>
          </a:bodyPr>
          <a:lstStyle/>
          <a:p>
            <a:r>
              <a:rPr lang="lv-LV"/>
              <a:t>Rediģēt šablona virsraksta stilu</a:t>
            </a:r>
          </a:p>
        </p:txBody>
      </p:sp>
      <p:sp>
        <p:nvSpPr>
          <p:cNvPr id="3" name="Teksta vietturis 2">
            <a:extLst>
              <a:ext uri="{FF2B5EF4-FFF2-40B4-BE49-F238E27FC236}">
                <a16:creationId xmlns:a16="http://schemas.microsoft.com/office/drawing/2014/main" id="{241100F0-E670-1111-F2EB-243F5B5FABDF}"/>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Datuma vietturis 3">
            <a:extLst>
              <a:ext uri="{FF2B5EF4-FFF2-40B4-BE49-F238E27FC236}">
                <a16:creationId xmlns:a16="http://schemas.microsoft.com/office/drawing/2014/main" id="{FDAD20E1-C5EE-7C7C-E7CC-F61179958C64}"/>
              </a:ext>
            </a:extLst>
          </p:cNvPr>
          <p:cNvSpPr>
            <a:spLocks noGrp="1"/>
          </p:cNvSpPr>
          <p:nvPr>
            <p:ph type="dt" sz="half" idx="2"/>
          </p:nvPr>
        </p:nvSpPr>
        <p:spPr>
          <a:xfrm>
            <a:off x="838200" y="6356350"/>
            <a:ext cx="2743200" cy="365125"/>
          </a:xfrm>
          <a:prstGeom prst="rect">
            <a:avLst/>
          </a:prstGeom>
        </p:spPr>
        <p:txBody>
          <a:bodyPr vert="horz" lIns="0" tIns="0" rIns="0" bIns="0" rtlCol="0" anchor="ctr"/>
          <a:lstStyle>
            <a:lvl1pPr algn="l">
              <a:defRPr sz="1200">
                <a:solidFill>
                  <a:schemeClr val="tx1">
                    <a:tint val="82000"/>
                  </a:schemeClr>
                </a:solidFill>
              </a:defRPr>
            </a:lvl1pPr>
          </a:lstStyle>
          <a:p>
            <a:fld id="{E599068A-EE6B-464B-9478-B66E03F3A0D7}" type="datetimeFigureOut">
              <a:rPr lang="lv-LV" smtClean="0"/>
              <a:t>03.10.2025</a:t>
            </a:fld>
            <a:endParaRPr lang="lv-LV"/>
          </a:p>
        </p:txBody>
      </p:sp>
      <p:sp>
        <p:nvSpPr>
          <p:cNvPr id="5" name="Kājenes vietturis 4">
            <a:extLst>
              <a:ext uri="{FF2B5EF4-FFF2-40B4-BE49-F238E27FC236}">
                <a16:creationId xmlns:a16="http://schemas.microsoft.com/office/drawing/2014/main" id="{C639E6A8-9CF0-B4AD-17EF-D9E2715A27CA}"/>
              </a:ext>
            </a:extLst>
          </p:cNvPr>
          <p:cNvSpPr>
            <a:spLocks noGrp="1"/>
          </p:cNvSpPr>
          <p:nvPr>
            <p:ph type="ftr" sz="quarter" idx="3"/>
          </p:nvPr>
        </p:nvSpPr>
        <p:spPr>
          <a:xfrm>
            <a:off x="4038600" y="6356350"/>
            <a:ext cx="4114800" cy="365125"/>
          </a:xfrm>
          <a:prstGeom prst="rect">
            <a:avLst/>
          </a:prstGeom>
        </p:spPr>
        <p:txBody>
          <a:bodyPr vert="horz" lIns="0" tIns="0" rIns="0" bIns="0" rtlCol="0" anchor="ctr"/>
          <a:lstStyle>
            <a:lvl1pPr algn="ctr">
              <a:defRPr sz="1200">
                <a:solidFill>
                  <a:schemeClr val="tx1">
                    <a:tint val="82000"/>
                  </a:schemeClr>
                </a:solidFill>
              </a:defRPr>
            </a:lvl1pPr>
          </a:lstStyle>
          <a:p>
            <a:endParaRPr lang="lv-LV"/>
          </a:p>
        </p:txBody>
      </p:sp>
      <p:sp>
        <p:nvSpPr>
          <p:cNvPr id="6" name="Slaida numura vietturis 5">
            <a:extLst>
              <a:ext uri="{FF2B5EF4-FFF2-40B4-BE49-F238E27FC236}">
                <a16:creationId xmlns:a16="http://schemas.microsoft.com/office/drawing/2014/main" id="{271FC71D-A307-0FF6-9C13-CB36F3C21E4D}"/>
              </a:ext>
            </a:extLst>
          </p:cNvPr>
          <p:cNvSpPr>
            <a:spLocks noGrp="1"/>
          </p:cNvSpPr>
          <p:nvPr>
            <p:ph type="sldNum" sz="quarter" idx="4"/>
          </p:nvPr>
        </p:nvSpPr>
        <p:spPr>
          <a:xfrm>
            <a:off x="8610600" y="6356350"/>
            <a:ext cx="2743200" cy="365125"/>
          </a:xfrm>
          <a:prstGeom prst="rect">
            <a:avLst/>
          </a:prstGeom>
        </p:spPr>
        <p:txBody>
          <a:bodyPr vert="horz" lIns="0" tIns="0" rIns="0" bIns="0" rtlCol="0" anchor="ctr"/>
          <a:lstStyle>
            <a:lvl1pPr algn="r">
              <a:defRPr sz="1200">
                <a:solidFill>
                  <a:schemeClr val="tx1">
                    <a:tint val="82000"/>
                  </a:schemeClr>
                </a:solidFill>
              </a:defRPr>
            </a:lvl1pPr>
          </a:lstStyle>
          <a:p>
            <a:fld id="{CAAAC5EA-57BA-4C0E-82DE-5B58D0F8F3FB}" type="slidenum">
              <a:rPr lang="lv-LV" smtClean="0"/>
              <a:t>‹#›</a:t>
            </a:fld>
            <a:endParaRPr lang="lv-LV"/>
          </a:p>
        </p:txBody>
      </p:sp>
    </p:spTree>
    <p:extLst>
      <p:ext uri="{BB962C8B-B14F-4D97-AF65-F5344CB8AC3E}">
        <p14:creationId xmlns:p14="http://schemas.microsoft.com/office/powerpoint/2010/main" val="631006087"/>
      </p:ext>
    </p:extLst>
  </p:cSld>
  <p:clrMap bg1="lt1" tx1="dk1" bg2="lt2" tx2="dk2" accent1="accent1" accent2="accent2" accent3="accent3" accent4="accent4" accent5="accent5" accent6="accent6" hlink="hlink" folHlink="folHlink"/>
  <p:sldLayoutIdLst>
    <p:sldLayoutId id="2147483724" r:id="rId1"/>
    <p:sldLayoutId id="2147483748" r:id="rId2"/>
    <p:sldLayoutId id="2147483737" r:id="rId3"/>
    <p:sldLayoutId id="2147483722" r:id="rId4"/>
    <p:sldLayoutId id="2147483726"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75" r:id="rId16"/>
    <p:sldLayoutId id="2147483805" r:id="rId17"/>
    <p:sldLayoutId id="2147483843" r:id="rId18"/>
    <p:sldLayoutId id="2147483824" r:id="rId19"/>
    <p:sldLayoutId id="2147483825" r:id="rId20"/>
    <p:sldLayoutId id="2147483826" r:id="rId21"/>
  </p:sldLayoutIdLst>
  <p:txStyles>
    <p:titleStyle>
      <a:lvl1pPr algn="l" defTabSz="914400" rtl="0" eaLnBrk="1" latinLnBrk="0" hangingPunct="1">
        <a:lnSpc>
          <a:spcPct val="90000"/>
        </a:lnSpc>
        <a:spcBef>
          <a:spcPct val="0"/>
        </a:spcBef>
        <a:buNone/>
        <a:defRPr sz="3200" b="1" kern="1200" cap="all" baseline="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200" b="1" kern="120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80000" indent="-180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360000" indent="-180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540000" indent="-180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7"/>
        <p:cNvGrpSpPr/>
        <p:nvPr/>
      </p:nvGrpSpPr>
      <p:grpSpPr>
        <a:xfrm>
          <a:off x="0" y="0"/>
          <a:ext cx="0" cy="0"/>
          <a:chOff x="0" y="0"/>
          <a:chExt cx="0" cy="0"/>
        </a:xfrm>
      </p:grpSpPr>
      <p:sp>
        <p:nvSpPr>
          <p:cNvPr id="198" name="Google Shape;198;g37d09d779df_4_0"/>
          <p:cNvSpPr txBox="1">
            <a:spLocks noGrp="1"/>
          </p:cNvSpPr>
          <p:nvPr>
            <p:ph type="title"/>
          </p:nvPr>
        </p:nvSpPr>
        <p:spPr>
          <a:xfrm>
            <a:off x="838200" y="365125"/>
            <a:ext cx="10515600" cy="1325563"/>
          </a:xfrm>
          <a:prstGeom prst="rect">
            <a:avLst/>
          </a:prstGeom>
          <a:noFill/>
          <a:ln>
            <a:noFill/>
          </a:ln>
        </p:spPr>
        <p:txBody>
          <a:bodyPr spcFirstLastPara="1" wrap="square" lIns="0" tIns="0" rIns="0" bIns="0" anchor="t" anchorCtr="0">
            <a:normAutofit/>
          </a:bodyPr>
          <a:lstStyle>
            <a:lvl1pPr marR="0" lvl="0" algn="l" rtl="0">
              <a:lnSpc>
                <a:spcPct val="90000"/>
              </a:lnSpc>
              <a:spcBef>
                <a:spcPts val="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9" name="Google Shape;199;g37d09d779df_4_0"/>
          <p:cNvSpPr txBox="1">
            <a:spLocks noGrp="1"/>
          </p:cNvSpPr>
          <p:nvPr>
            <p:ph type="body" idx="1"/>
          </p:nvPr>
        </p:nvSpPr>
        <p:spPr>
          <a:xfrm>
            <a:off x="838200" y="1825625"/>
            <a:ext cx="10515600" cy="4351338"/>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1000"/>
              </a:spcBef>
              <a:spcAft>
                <a:spcPts val="0"/>
              </a:spcAft>
              <a:buClr>
                <a:schemeClr val="dk1"/>
              </a:buClr>
              <a:buSzPts val="2200"/>
              <a:buFont typeface="Arial"/>
              <a:buNone/>
              <a:defRPr sz="22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00" name="Google Shape;200;g37d09d779df_4_0"/>
          <p:cNvSpPr txBox="1">
            <a:spLocks noGrp="1"/>
          </p:cNvSpPr>
          <p:nvPr>
            <p:ph type="dt" idx="10"/>
          </p:nvPr>
        </p:nvSpPr>
        <p:spPr>
          <a:xfrm>
            <a:off x="838200" y="6356350"/>
            <a:ext cx="2743200" cy="365125"/>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1200" b="0" i="0" u="none" strike="noStrike" cap="none">
                <a:solidFill>
                  <a:srgbClr val="8A8A8A"/>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1" name="Google Shape;201;g37d09d779df_4_0"/>
          <p:cNvSpPr txBox="1">
            <a:spLocks noGrp="1"/>
          </p:cNvSpPr>
          <p:nvPr>
            <p:ph type="ftr" idx="11"/>
          </p:nvPr>
        </p:nvSpPr>
        <p:spPr>
          <a:xfrm>
            <a:off x="4038600" y="6356350"/>
            <a:ext cx="4114800" cy="365125"/>
          </a:xfrm>
          <a:prstGeom prst="rect">
            <a:avLst/>
          </a:prstGeom>
          <a:noFill/>
          <a:ln>
            <a:noFill/>
          </a:ln>
        </p:spPr>
        <p:txBody>
          <a:bodyPr spcFirstLastPara="1" wrap="square" lIns="0" tIns="0" rIns="0" bIns="0" anchor="ctr" anchorCtr="0">
            <a:noAutofit/>
          </a:bodyPr>
          <a:lstStyle>
            <a:lvl1pPr marR="0" lvl="0" algn="ctr" rtl="0">
              <a:spcBef>
                <a:spcPts val="0"/>
              </a:spcBef>
              <a:spcAft>
                <a:spcPts val="0"/>
              </a:spcAft>
              <a:buSzPts val="1400"/>
              <a:buNone/>
              <a:defRPr sz="1200" b="0" i="0" u="none" strike="noStrike" cap="none">
                <a:solidFill>
                  <a:srgbClr val="8A8A8A"/>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2" name="Google Shape;202;g37d09d779df_4_0"/>
          <p:cNvSpPr txBox="1">
            <a:spLocks noGrp="1"/>
          </p:cNvSpPr>
          <p:nvPr>
            <p:ph type="sldNum" idx="12"/>
          </p:nvPr>
        </p:nvSpPr>
        <p:spPr>
          <a:xfrm>
            <a:off x="8610600" y="6356350"/>
            <a:ext cx="2743200" cy="365125"/>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1200" b="0" i="0" u="none" strike="noStrike" cap="none">
                <a:solidFill>
                  <a:srgbClr val="8A8A8A"/>
                </a:solidFill>
                <a:latin typeface="Arial"/>
                <a:ea typeface="Arial"/>
                <a:cs typeface="Arial"/>
                <a:sym typeface="Arial"/>
              </a:defRPr>
            </a:lvl1pPr>
            <a:lvl2pPr marL="0" marR="0" lvl="1" indent="0" algn="r" rtl="0">
              <a:spcBef>
                <a:spcPts val="0"/>
              </a:spcBef>
              <a:buNone/>
              <a:defRPr sz="1200" b="0" i="0" u="none" strike="noStrike" cap="none">
                <a:solidFill>
                  <a:srgbClr val="8A8A8A"/>
                </a:solidFill>
                <a:latin typeface="Arial"/>
                <a:ea typeface="Arial"/>
                <a:cs typeface="Arial"/>
                <a:sym typeface="Arial"/>
              </a:defRPr>
            </a:lvl2pPr>
            <a:lvl3pPr marL="0" marR="0" lvl="2" indent="0" algn="r" rtl="0">
              <a:spcBef>
                <a:spcPts val="0"/>
              </a:spcBef>
              <a:buNone/>
              <a:defRPr sz="1200" b="0" i="0" u="none" strike="noStrike" cap="none">
                <a:solidFill>
                  <a:srgbClr val="8A8A8A"/>
                </a:solidFill>
                <a:latin typeface="Arial"/>
                <a:ea typeface="Arial"/>
                <a:cs typeface="Arial"/>
                <a:sym typeface="Arial"/>
              </a:defRPr>
            </a:lvl3pPr>
            <a:lvl4pPr marL="0" marR="0" lvl="3" indent="0" algn="r" rtl="0">
              <a:spcBef>
                <a:spcPts val="0"/>
              </a:spcBef>
              <a:buNone/>
              <a:defRPr sz="1200" b="0" i="0" u="none" strike="noStrike" cap="none">
                <a:solidFill>
                  <a:srgbClr val="8A8A8A"/>
                </a:solidFill>
                <a:latin typeface="Arial"/>
                <a:ea typeface="Arial"/>
                <a:cs typeface="Arial"/>
                <a:sym typeface="Arial"/>
              </a:defRPr>
            </a:lvl4pPr>
            <a:lvl5pPr marL="0" marR="0" lvl="4" indent="0" algn="r" rtl="0">
              <a:spcBef>
                <a:spcPts val="0"/>
              </a:spcBef>
              <a:buNone/>
              <a:defRPr sz="1200" b="0" i="0" u="none" strike="noStrike" cap="none">
                <a:solidFill>
                  <a:srgbClr val="8A8A8A"/>
                </a:solidFill>
                <a:latin typeface="Arial"/>
                <a:ea typeface="Arial"/>
                <a:cs typeface="Arial"/>
                <a:sym typeface="Arial"/>
              </a:defRPr>
            </a:lvl5pPr>
            <a:lvl6pPr marL="0" marR="0" lvl="5" indent="0" algn="r" rtl="0">
              <a:spcBef>
                <a:spcPts val="0"/>
              </a:spcBef>
              <a:buNone/>
              <a:defRPr sz="1200" b="0" i="0" u="none" strike="noStrike" cap="none">
                <a:solidFill>
                  <a:srgbClr val="8A8A8A"/>
                </a:solidFill>
                <a:latin typeface="Arial"/>
                <a:ea typeface="Arial"/>
                <a:cs typeface="Arial"/>
                <a:sym typeface="Arial"/>
              </a:defRPr>
            </a:lvl6pPr>
            <a:lvl7pPr marL="0" marR="0" lvl="6" indent="0" algn="r" rtl="0">
              <a:spcBef>
                <a:spcPts val="0"/>
              </a:spcBef>
              <a:buNone/>
              <a:defRPr sz="1200" b="0" i="0" u="none" strike="noStrike" cap="none">
                <a:solidFill>
                  <a:srgbClr val="8A8A8A"/>
                </a:solidFill>
                <a:latin typeface="Arial"/>
                <a:ea typeface="Arial"/>
                <a:cs typeface="Arial"/>
                <a:sym typeface="Arial"/>
              </a:defRPr>
            </a:lvl7pPr>
            <a:lvl8pPr marL="0" marR="0" lvl="7" indent="0" algn="r" rtl="0">
              <a:spcBef>
                <a:spcPts val="0"/>
              </a:spcBef>
              <a:buNone/>
              <a:defRPr sz="1200" b="0" i="0" u="none" strike="noStrike" cap="none">
                <a:solidFill>
                  <a:srgbClr val="8A8A8A"/>
                </a:solidFill>
                <a:latin typeface="Arial"/>
                <a:ea typeface="Arial"/>
                <a:cs typeface="Arial"/>
                <a:sym typeface="Arial"/>
              </a:defRPr>
            </a:lvl8pPr>
            <a:lvl9pPr marL="0" marR="0" lvl="8" indent="0" algn="r" rtl="0">
              <a:spcBef>
                <a:spcPts val="0"/>
              </a:spcBef>
              <a:buNone/>
              <a:defRPr sz="1200" b="0" i="0" u="none" strike="noStrike" cap="none">
                <a:solidFill>
                  <a:srgbClr val="8A8A8A"/>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lv-LV"/>
              <a:t>‹#›</a:t>
            </a:fld>
            <a:endParaRPr/>
          </a:p>
        </p:txBody>
      </p:sp>
    </p:spTree>
    <p:extLst>
      <p:ext uri="{BB962C8B-B14F-4D97-AF65-F5344CB8AC3E}">
        <p14:creationId xmlns:p14="http://schemas.microsoft.com/office/powerpoint/2010/main" val="1189003311"/>
      </p:ext>
    </p:extLst>
  </p:cSld>
  <p:clrMap bg1="lt1" tx1="dk1" bg2="dk2" tx2="lt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5" r:id="rId6"/>
    <p:sldLayoutId id="2147483786" r:id="rId7"/>
    <p:sldLayoutId id="2147483787" r:id="rId8"/>
    <p:sldLayoutId id="2147483788" r:id="rId9"/>
    <p:sldLayoutId id="2147483789" r:id="rId10"/>
    <p:sldLayoutId id="214748379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3077578"/>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41" r:id="rId8"/>
    <p:sldLayoutId id="2147483842"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2007301"/>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2" r:id="rId6"/>
    <p:sldLayoutId id="2147483853" r:id="rId7"/>
    <p:sldLayoutId id="2147483854" r:id="rId8"/>
    <p:sldLayoutId id="2147483856"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rotWithShape="1">
          <a:blip r:embed="rId9"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526224" y="651994"/>
            <a:ext cx="10620041" cy="59286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p>
            <a:r>
              <a:t>Title Text</a:t>
            </a:r>
          </a:p>
        </p:txBody>
      </p:sp>
      <p:sp>
        <p:nvSpPr>
          <p:cNvPr id="3" name="Shape 3"/>
          <p:cNvSpPr>
            <a:spLocks noGrp="1"/>
          </p:cNvSpPr>
          <p:nvPr>
            <p:ph type="body" idx="1"/>
          </p:nvPr>
        </p:nvSpPr>
        <p:spPr>
          <a:xfrm>
            <a:off x="526224" y="1242829"/>
            <a:ext cx="10620041" cy="4156156"/>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pic>
        <p:nvPicPr>
          <p:cNvPr id="4" name="pasted-image.pdf"/>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37167" y="6103991"/>
            <a:ext cx="1880284" cy="346392"/>
          </a:xfrm>
          <a:prstGeom prst="rect">
            <a:avLst/>
          </a:prstGeom>
          <a:ln w="12700">
            <a:miter lim="400000"/>
          </a:ln>
        </p:spPr>
      </p:pic>
      <p:sp>
        <p:nvSpPr>
          <p:cNvPr id="5" name="Shape 5"/>
          <p:cNvSpPr>
            <a:spLocks noGrp="1"/>
          </p:cNvSpPr>
          <p:nvPr>
            <p:ph type="sldNum" sz="quarter" idx="2"/>
          </p:nvPr>
        </p:nvSpPr>
        <p:spPr>
          <a:xfrm>
            <a:off x="11078728" y="6400414"/>
            <a:ext cx="275073" cy="276999"/>
          </a:xfrm>
          <a:prstGeom prst="rect">
            <a:avLst/>
          </a:prstGeom>
          <a:ln w="12700">
            <a:miter lim="400000"/>
          </a:ln>
        </p:spPr>
        <p:txBody>
          <a:bodyPr wrap="none" lIns="45719" rIns="45719" anchor="ctr">
            <a:spAutoFit/>
          </a:bodyPr>
          <a:lstStyle>
            <a:lvl1pPr algn="r">
              <a:defRPr sz="1200">
                <a:solidFill>
                  <a:srgbClr val="888888"/>
                </a:solidFill>
                <a:latin typeface="+mn-lt"/>
                <a:ea typeface="+mn-ea"/>
                <a:cs typeface="+mn-cs"/>
                <a:sym typeface="Calibri"/>
              </a:defRPr>
            </a:lvl1pPr>
          </a:lstStyle>
          <a:p>
            <a:fld id="{86CB4B4D-7CA3-9044-876B-883B54F8677D}" type="slidenum">
              <a:t>‹#›</a:t>
            </a:fld>
            <a:endParaRPr/>
          </a:p>
        </p:txBody>
      </p:sp>
    </p:spTree>
    <p:extLst>
      <p:ext uri="{BB962C8B-B14F-4D97-AF65-F5344CB8AC3E}">
        <p14:creationId xmlns:p14="http://schemas.microsoft.com/office/powerpoint/2010/main" val="2110355867"/>
      </p:ext>
    </p:extLst>
  </p:cSld>
  <p:clrMap bg1="lt1" tx1="dk1" bg2="lt2" tx2="dk2" accent1="accent1" accent2="accent2" accent3="accent3" accent4="accent4" accent5="accent5" accent6="accent6" hlink="hlink" folHlink="folHlink"/>
  <p:sldLayoutIdLst>
    <p:sldLayoutId id="2147483860" r:id="rId1"/>
    <p:sldLayoutId id="2147483863" r:id="rId2"/>
    <p:sldLayoutId id="2147483865" r:id="rId3"/>
    <p:sldLayoutId id="2147483868" r:id="rId4"/>
    <p:sldLayoutId id="2147483869" r:id="rId5"/>
    <p:sldLayoutId id="2147483871" r:id="rId6"/>
    <p:sldLayoutId id="2147483872" r:id="rId7"/>
  </p:sldLayoutIdLst>
  <p:transition spd="med"/>
  <p:txStyles>
    <p:titleStyle>
      <a:lvl1pPr marL="0" marR="0" indent="0" algn="l" defTabSz="914377" rtl="0" latinLnBrk="0">
        <a:lnSpc>
          <a:spcPct val="90000"/>
        </a:lnSpc>
        <a:spcBef>
          <a:spcPts val="0"/>
        </a:spcBef>
        <a:spcAft>
          <a:spcPts val="0"/>
        </a:spcAft>
        <a:buClrTx/>
        <a:buSzTx/>
        <a:buFontTx/>
        <a:buNone/>
        <a:tabLst/>
        <a:defRPr sz="2667" b="1" i="0" u="none" strike="noStrike" cap="none" spc="0" baseline="0">
          <a:ln>
            <a:noFill/>
          </a:ln>
          <a:solidFill>
            <a:srgbClr val="8E001C"/>
          </a:solidFill>
          <a:uFillTx/>
          <a:latin typeface="Arial"/>
          <a:ea typeface="Arial"/>
          <a:cs typeface="Arial"/>
          <a:sym typeface="Arial"/>
        </a:defRPr>
      </a:lvl1pPr>
      <a:lvl2pPr marL="0" marR="0" indent="0" algn="l" defTabSz="914377" rtl="0" latinLnBrk="0">
        <a:lnSpc>
          <a:spcPct val="90000"/>
        </a:lnSpc>
        <a:spcBef>
          <a:spcPts val="0"/>
        </a:spcBef>
        <a:spcAft>
          <a:spcPts val="0"/>
        </a:spcAft>
        <a:buClrTx/>
        <a:buSzTx/>
        <a:buFontTx/>
        <a:buNone/>
        <a:tabLst/>
        <a:defRPr sz="2667" b="1" i="0" u="none" strike="noStrike" cap="none" spc="0" baseline="0">
          <a:ln>
            <a:noFill/>
          </a:ln>
          <a:solidFill>
            <a:srgbClr val="8E001C"/>
          </a:solidFill>
          <a:uFillTx/>
          <a:latin typeface="Arial"/>
          <a:ea typeface="Arial"/>
          <a:cs typeface="Arial"/>
          <a:sym typeface="Arial"/>
        </a:defRPr>
      </a:lvl2pPr>
      <a:lvl3pPr marL="0" marR="0" indent="0" algn="l" defTabSz="914377" rtl="0" latinLnBrk="0">
        <a:lnSpc>
          <a:spcPct val="90000"/>
        </a:lnSpc>
        <a:spcBef>
          <a:spcPts val="0"/>
        </a:spcBef>
        <a:spcAft>
          <a:spcPts val="0"/>
        </a:spcAft>
        <a:buClrTx/>
        <a:buSzTx/>
        <a:buFontTx/>
        <a:buNone/>
        <a:tabLst/>
        <a:defRPr sz="2667" b="1" i="0" u="none" strike="noStrike" cap="none" spc="0" baseline="0">
          <a:ln>
            <a:noFill/>
          </a:ln>
          <a:solidFill>
            <a:srgbClr val="8E001C"/>
          </a:solidFill>
          <a:uFillTx/>
          <a:latin typeface="Arial"/>
          <a:ea typeface="Arial"/>
          <a:cs typeface="Arial"/>
          <a:sym typeface="Arial"/>
        </a:defRPr>
      </a:lvl3pPr>
      <a:lvl4pPr marL="0" marR="0" indent="0" algn="l" defTabSz="914377" rtl="0" latinLnBrk="0">
        <a:lnSpc>
          <a:spcPct val="90000"/>
        </a:lnSpc>
        <a:spcBef>
          <a:spcPts val="0"/>
        </a:spcBef>
        <a:spcAft>
          <a:spcPts val="0"/>
        </a:spcAft>
        <a:buClrTx/>
        <a:buSzTx/>
        <a:buFontTx/>
        <a:buNone/>
        <a:tabLst/>
        <a:defRPr sz="2667" b="1" i="0" u="none" strike="noStrike" cap="none" spc="0" baseline="0">
          <a:ln>
            <a:noFill/>
          </a:ln>
          <a:solidFill>
            <a:srgbClr val="8E001C"/>
          </a:solidFill>
          <a:uFillTx/>
          <a:latin typeface="Arial"/>
          <a:ea typeface="Arial"/>
          <a:cs typeface="Arial"/>
          <a:sym typeface="Arial"/>
        </a:defRPr>
      </a:lvl4pPr>
      <a:lvl5pPr marL="0" marR="0" indent="0" algn="l" defTabSz="914377" rtl="0" latinLnBrk="0">
        <a:lnSpc>
          <a:spcPct val="90000"/>
        </a:lnSpc>
        <a:spcBef>
          <a:spcPts val="0"/>
        </a:spcBef>
        <a:spcAft>
          <a:spcPts val="0"/>
        </a:spcAft>
        <a:buClrTx/>
        <a:buSzTx/>
        <a:buFontTx/>
        <a:buNone/>
        <a:tabLst/>
        <a:defRPr sz="2667" b="1" i="0" u="none" strike="noStrike" cap="none" spc="0" baseline="0">
          <a:ln>
            <a:noFill/>
          </a:ln>
          <a:solidFill>
            <a:srgbClr val="8E001C"/>
          </a:solidFill>
          <a:uFillTx/>
          <a:latin typeface="Arial"/>
          <a:ea typeface="Arial"/>
          <a:cs typeface="Arial"/>
          <a:sym typeface="Arial"/>
        </a:defRPr>
      </a:lvl5pPr>
      <a:lvl6pPr marL="0" marR="0" indent="0" algn="l" defTabSz="914377" rtl="0" latinLnBrk="0">
        <a:lnSpc>
          <a:spcPct val="90000"/>
        </a:lnSpc>
        <a:spcBef>
          <a:spcPts val="0"/>
        </a:spcBef>
        <a:spcAft>
          <a:spcPts val="0"/>
        </a:spcAft>
        <a:buClrTx/>
        <a:buSzTx/>
        <a:buFontTx/>
        <a:buNone/>
        <a:tabLst/>
        <a:defRPr sz="2667" b="1" i="0" u="none" strike="noStrike" cap="none" spc="0" baseline="0">
          <a:ln>
            <a:noFill/>
          </a:ln>
          <a:solidFill>
            <a:srgbClr val="8E001C"/>
          </a:solidFill>
          <a:uFillTx/>
          <a:latin typeface="Arial"/>
          <a:ea typeface="Arial"/>
          <a:cs typeface="Arial"/>
          <a:sym typeface="Arial"/>
        </a:defRPr>
      </a:lvl6pPr>
      <a:lvl7pPr marL="0" marR="0" indent="0" algn="l" defTabSz="914377" rtl="0" latinLnBrk="0">
        <a:lnSpc>
          <a:spcPct val="90000"/>
        </a:lnSpc>
        <a:spcBef>
          <a:spcPts val="0"/>
        </a:spcBef>
        <a:spcAft>
          <a:spcPts val="0"/>
        </a:spcAft>
        <a:buClrTx/>
        <a:buSzTx/>
        <a:buFontTx/>
        <a:buNone/>
        <a:tabLst/>
        <a:defRPr sz="2667" b="1" i="0" u="none" strike="noStrike" cap="none" spc="0" baseline="0">
          <a:ln>
            <a:noFill/>
          </a:ln>
          <a:solidFill>
            <a:srgbClr val="8E001C"/>
          </a:solidFill>
          <a:uFillTx/>
          <a:latin typeface="Arial"/>
          <a:ea typeface="Arial"/>
          <a:cs typeface="Arial"/>
          <a:sym typeface="Arial"/>
        </a:defRPr>
      </a:lvl7pPr>
      <a:lvl8pPr marL="0" marR="0" indent="0" algn="l" defTabSz="914377" rtl="0" latinLnBrk="0">
        <a:lnSpc>
          <a:spcPct val="90000"/>
        </a:lnSpc>
        <a:spcBef>
          <a:spcPts val="0"/>
        </a:spcBef>
        <a:spcAft>
          <a:spcPts val="0"/>
        </a:spcAft>
        <a:buClrTx/>
        <a:buSzTx/>
        <a:buFontTx/>
        <a:buNone/>
        <a:tabLst/>
        <a:defRPr sz="2667" b="1" i="0" u="none" strike="noStrike" cap="none" spc="0" baseline="0">
          <a:ln>
            <a:noFill/>
          </a:ln>
          <a:solidFill>
            <a:srgbClr val="8E001C"/>
          </a:solidFill>
          <a:uFillTx/>
          <a:latin typeface="Arial"/>
          <a:ea typeface="Arial"/>
          <a:cs typeface="Arial"/>
          <a:sym typeface="Arial"/>
        </a:defRPr>
      </a:lvl8pPr>
      <a:lvl9pPr marL="0" marR="0" indent="0" algn="l" defTabSz="914377" rtl="0" latinLnBrk="0">
        <a:lnSpc>
          <a:spcPct val="90000"/>
        </a:lnSpc>
        <a:spcBef>
          <a:spcPts val="0"/>
        </a:spcBef>
        <a:spcAft>
          <a:spcPts val="0"/>
        </a:spcAft>
        <a:buClrTx/>
        <a:buSzTx/>
        <a:buFontTx/>
        <a:buNone/>
        <a:tabLst/>
        <a:defRPr sz="2667" b="1" i="0" u="none" strike="noStrike" cap="none" spc="0" baseline="0">
          <a:ln>
            <a:noFill/>
          </a:ln>
          <a:solidFill>
            <a:srgbClr val="8E001C"/>
          </a:solidFill>
          <a:uFillTx/>
          <a:latin typeface="Arial"/>
          <a:ea typeface="Arial"/>
          <a:cs typeface="Arial"/>
          <a:sym typeface="Arial"/>
        </a:defRPr>
      </a:lvl9pPr>
    </p:titleStyle>
    <p:bodyStyle>
      <a:lvl1pPr marL="0" marR="0" indent="0" algn="l" defTabSz="914377" rtl="0" latinLnBrk="0">
        <a:lnSpc>
          <a:spcPct val="96000"/>
        </a:lnSpc>
        <a:spcBef>
          <a:spcPts val="800"/>
        </a:spcBef>
        <a:spcAft>
          <a:spcPts val="0"/>
        </a:spcAft>
        <a:buClrTx/>
        <a:buSzTx/>
        <a:buFontTx/>
        <a:buNone/>
        <a:tabLst/>
        <a:defRPr sz="1867" b="0" i="0" u="none" strike="noStrike" cap="none" spc="0" baseline="0">
          <a:ln>
            <a:noFill/>
          </a:ln>
          <a:solidFill>
            <a:srgbClr val="5A5A5A"/>
          </a:solidFill>
          <a:uFillTx/>
          <a:latin typeface="Arial"/>
          <a:ea typeface="Arial"/>
          <a:cs typeface="Arial"/>
          <a:sym typeface="Arial"/>
        </a:defRPr>
      </a:lvl1pPr>
      <a:lvl2pPr marL="0" marR="0" indent="457189" algn="l" defTabSz="914377" rtl="0" latinLnBrk="0">
        <a:lnSpc>
          <a:spcPct val="96000"/>
        </a:lnSpc>
        <a:spcBef>
          <a:spcPts val="800"/>
        </a:spcBef>
        <a:spcAft>
          <a:spcPts val="0"/>
        </a:spcAft>
        <a:buClrTx/>
        <a:buSzTx/>
        <a:buFontTx/>
        <a:buNone/>
        <a:tabLst/>
        <a:defRPr sz="1867" b="0" i="0" u="none" strike="noStrike" cap="none" spc="0" baseline="0">
          <a:ln>
            <a:noFill/>
          </a:ln>
          <a:solidFill>
            <a:srgbClr val="5A5A5A"/>
          </a:solidFill>
          <a:uFillTx/>
          <a:latin typeface="Arial"/>
          <a:ea typeface="Arial"/>
          <a:cs typeface="Arial"/>
          <a:sym typeface="Arial"/>
        </a:defRPr>
      </a:lvl2pPr>
      <a:lvl3pPr marL="0" marR="0" indent="914377" algn="l" defTabSz="914377" rtl="0" latinLnBrk="0">
        <a:lnSpc>
          <a:spcPct val="96000"/>
        </a:lnSpc>
        <a:spcBef>
          <a:spcPts val="800"/>
        </a:spcBef>
        <a:spcAft>
          <a:spcPts val="0"/>
        </a:spcAft>
        <a:buClrTx/>
        <a:buSzTx/>
        <a:buFontTx/>
        <a:buNone/>
        <a:tabLst/>
        <a:defRPr sz="1867" b="0" i="0" u="none" strike="noStrike" cap="none" spc="0" baseline="0">
          <a:ln>
            <a:noFill/>
          </a:ln>
          <a:solidFill>
            <a:srgbClr val="5A5A5A"/>
          </a:solidFill>
          <a:uFillTx/>
          <a:latin typeface="Arial"/>
          <a:ea typeface="Arial"/>
          <a:cs typeface="Arial"/>
          <a:sym typeface="Arial"/>
        </a:defRPr>
      </a:lvl3pPr>
      <a:lvl4pPr marL="0" marR="0" indent="1371566" algn="l" defTabSz="914377" rtl="0" latinLnBrk="0">
        <a:lnSpc>
          <a:spcPct val="96000"/>
        </a:lnSpc>
        <a:spcBef>
          <a:spcPts val="800"/>
        </a:spcBef>
        <a:spcAft>
          <a:spcPts val="0"/>
        </a:spcAft>
        <a:buClrTx/>
        <a:buSzTx/>
        <a:buFontTx/>
        <a:buNone/>
        <a:tabLst/>
        <a:defRPr sz="1867" b="0" i="0" u="none" strike="noStrike" cap="none" spc="0" baseline="0">
          <a:ln>
            <a:noFill/>
          </a:ln>
          <a:solidFill>
            <a:srgbClr val="5A5A5A"/>
          </a:solidFill>
          <a:uFillTx/>
          <a:latin typeface="Arial"/>
          <a:ea typeface="Arial"/>
          <a:cs typeface="Arial"/>
          <a:sym typeface="Arial"/>
        </a:defRPr>
      </a:lvl4pPr>
      <a:lvl5pPr marL="0" marR="0" indent="1828754" algn="l" defTabSz="914377" rtl="0" latinLnBrk="0">
        <a:lnSpc>
          <a:spcPct val="96000"/>
        </a:lnSpc>
        <a:spcBef>
          <a:spcPts val="800"/>
        </a:spcBef>
        <a:spcAft>
          <a:spcPts val="0"/>
        </a:spcAft>
        <a:buClrTx/>
        <a:buSzTx/>
        <a:buFontTx/>
        <a:buNone/>
        <a:tabLst/>
        <a:defRPr sz="1867" b="0" i="0" u="none" strike="noStrike" cap="none" spc="0" baseline="0">
          <a:ln>
            <a:noFill/>
          </a:ln>
          <a:solidFill>
            <a:srgbClr val="5A5A5A"/>
          </a:solidFill>
          <a:uFillTx/>
          <a:latin typeface="Arial"/>
          <a:ea typeface="Arial"/>
          <a:cs typeface="Arial"/>
          <a:sym typeface="Arial"/>
        </a:defRPr>
      </a:lvl5pPr>
      <a:lvl6pPr marL="0" marR="0" indent="2285943" algn="l" defTabSz="914377" rtl="0" latinLnBrk="0">
        <a:lnSpc>
          <a:spcPct val="96000"/>
        </a:lnSpc>
        <a:spcBef>
          <a:spcPts val="800"/>
        </a:spcBef>
        <a:spcAft>
          <a:spcPts val="0"/>
        </a:spcAft>
        <a:buClrTx/>
        <a:buSzTx/>
        <a:buFontTx/>
        <a:buNone/>
        <a:tabLst/>
        <a:defRPr sz="1867" b="0" i="0" u="none" strike="noStrike" cap="none" spc="0" baseline="0">
          <a:ln>
            <a:noFill/>
          </a:ln>
          <a:solidFill>
            <a:srgbClr val="5A5A5A"/>
          </a:solidFill>
          <a:uFillTx/>
          <a:latin typeface="Arial"/>
          <a:ea typeface="Arial"/>
          <a:cs typeface="Arial"/>
          <a:sym typeface="Arial"/>
        </a:defRPr>
      </a:lvl6pPr>
      <a:lvl7pPr marL="0" marR="0" indent="2743131" algn="l" defTabSz="914377" rtl="0" latinLnBrk="0">
        <a:lnSpc>
          <a:spcPct val="96000"/>
        </a:lnSpc>
        <a:spcBef>
          <a:spcPts val="800"/>
        </a:spcBef>
        <a:spcAft>
          <a:spcPts val="0"/>
        </a:spcAft>
        <a:buClrTx/>
        <a:buSzTx/>
        <a:buFontTx/>
        <a:buNone/>
        <a:tabLst/>
        <a:defRPr sz="1867" b="0" i="0" u="none" strike="noStrike" cap="none" spc="0" baseline="0">
          <a:ln>
            <a:noFill/>
          </a:ln>
          <a:solidFill>
            <a:srgbClr val="5A5A5A"/>
          </a:solidFill>
          <a:uFillTx/>
          <a:latin typeface="Arial"/>
          <a:ea typeface="Arial"/>
          <a:cs typeface="Arial"/>
          <a:sym typeface="Arial"/>
        </a:defRPr>
      </a:lvl7pPr>
      <a:lvl8pPr marL="0" marR="0" indent="3200320" algn="l" defTabSz="914377" rtl="0" latinLnBrk="0">
        <a:lnSpc>
          <a:spcPct val="96000"/>
        </a:lnSpc>
        <a:spcBef>
          <a:spcPts val="800"/>
        </a:spcBef>
        <a:spcAft>
          <a:spcPts val="0"/>
        </a:spcAft>
        <a:buClrTx/>
        <a:buSzTx/>
        <a:buFontTx/>
        <a:buNone/>
        <a:tabLst/>
        <a:defRPr sz="1867" b="0" i="0" u="none" strike="noStrike" cap="none" spc="0" baseline="0">
          <a:ln>
            <a:noFill/>
          </a:ln>
          <a:solidFill>
            <a:srgbClr val="5A5A5A"/>
          </a:solidFill>
          <a:uFillTx/>
          <a:latin typeface="Arial"/>
          <a:ea typeface="Arial"/>
          <a:cs typeface="Arial"/>
          <a:sym typeface="Arial"/>
        </a:defRPr>
      </a:lvl8pPr>
      <a:lvl9pPr marL="0" marR="0" indent="3657509" algn="l" defTabSz="914377" rtl="0" latinLnBrk="0">
        <a:lnSpc>
          <a:spcPct val="96000"/>
        </a:lnSpc>
        <a:spcBef>
          <a:spcPts val="800"/>
        </a:spcBef>
        <a:spcAft>
          <a:spcPts val="0"/>
        </a:spcAft>
        <a:buClrTx/>
        <a:buSzTx/>
        <a:buFontTx/>
        <a:buNone/>
        <a:tabLst/>
        <a:defRPr sz="1867" b="0" i="0" u="none" strike="noStrike" cap="none" spc="0" baseline="0">
          <a:ln>
            <a:noFill/>
          </a:ln>
          <a:solidFill>
            <a:srgbClr val="5A5A5A"/>
          </a:solidFill>
          <a:uFillTx/>
          <a:latin typeface="Arial"/>
          <a:ea typeface="Arial"/>
          <a:cs typeface="Arial"/>
          <a:sym typeface="Arial"/>
        </a:defRPr>
      </a:lvl9pPr>
    </p:bodyStyle>
    <p:otherStyle>
      <a:lvl1pPr marL="0" marR="0" indent="0" algn="r" defTabSz="914377"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189" algn="r" defTabSz="914377"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377" algn="r" defTabSz="914377"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566" algn="r" defTabSz="914377"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754" algn="r" defTabSz="914377"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5943" algn="r" defTabSz="914377"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131" algn="r" defTabSz="914377"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320" algn="r" defTabSz="914377"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509" algn="r" defTabSz="914377"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0086907"/>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6" r:id="rId8"/>
    <p:sldLayoutId id="214748388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10/3/2025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832262516"/>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2504450"/>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4"/>
          <p:cNvSpPr txBox="1">
            <a:spLocks noGrp="1"/>
          </p:cNvSpPr>
          <p:nvPr>
            <p:ph type="title"/>
          </p:nvPr>
        </p:nvSpPr>
        <p:spPr>
          <a:xfrm>
            <a:off x="838200" y="365125"/>
            <a:ext cx="10515600" cy="1325563"/>
          </a:xfrm>
          <a:prstGeom prst="rect">
            <a:avLst/>
          </a:prstGeom>
          <a:noFill/>
          <a:ln>
            <a:noFill/>
          </a:ln>
        </p:spPr>
        <p:txBody>
          <a:bodyPr spcFirstLastPara="1" wrap="square" lIns="0" tIns="0" rIns="0" bIns="0" anchor="t" anchorCtr="0">
            <a:normAutofit/>
          </a:bodyPr>
          <a:lstStyle>
            <a:lvl1pPr marR="0" lvl="0" algn="l" rtl="0">
              <a:lnSpc>
                <a:spcPct val="90000"/>
              </a:lnSpc>
              <a:spcBef>
                <a:spcPts val="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4"/>
          <p:cNvSpPr txBox="1">
            <a:spLocks noGrp="1"/>
          </p:cNvSpPr>
          <p:nvPr>
            <p:ph type="body" idx="1"/>
          </p:nvPr>
        </p:nvSpPr>
        <p:spPr>
          <a:xfrm>
            <a:off x="838200" y="1825625"/>
            <a:ext cx="10515600" cy="4351338"/>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1000"/>
              </a:spcBef>
              <a:spcAft>
                <a:spcPts val="0"/>
              </a:spcAft>
              <a:buClr>
                <a:schemeClr val="dk1"/>
              </a:buClr>
              <a:buSzPts val="2200"/>
              <a:buFont typeface="Arial"/>
              <a:buNone/>
              <a:defRPr sz="22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24"/>
          <p:cNvSpPr txBox="1">
            <a:spLocks noGrp="1"/>
          </p:cNvSpPr>
          <p:nvPr>
            <p:ph type="dt" idx="10"/>
          </p:nvPr>
        </p:nvSpPr>
        <p:spPr>
          <a:xfrm>
            <a:off x="838200" y="6356350"/>
            <a:ext cx="2743200" cy="365125"/>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1200" b="0" i="0" u="none" strike="noStrike" cap="none">
                <a:solidFill>
                  <a:srgbClr val="8A8A8A"/>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24"/>
          <p:cNvSpPr txBox="1">
            <a:spLocks noGrp="1"/>
          </p:cNvSpPr>
          <p:nvPr>
            <p:ph type="ftr" idx="11"/>
          </p:nvPr>
        </p:nvSpPr>
        <p:spPr>
          <a:xfrm>
            <a:off x="4038600" y="6356350"/>
            <a:ext cx="4114800" cy="365125"/>
          </a:xfrm>
          <a:prstGeom prst="rect">
            <a:avLst/>
          </a:prstGeom>
          <a:noFill/>
          <a:ln>
            <a:noFill/>
          </a:ln>
        </p:spPr>
        <p:txBody>
          <a:bodyPr spcFirstLastPara="1" wrap="square" lIns="0" tIns="0" rIns="0" bIns="0" anchor="ctr" anchorCtr="0">
            <a:noAutofit/>
          </a:bodyPr>
          <a:lstStyle>
            <a:lvl1pPr marR="0" lvl="0" algn="ctr" rtl="0">
              <a:spcBef>
                <a:spcPts val="0"/>
              </a:spcBef>
              <a:spcAft>
                <a:spcPts val="0"/>
              </a:spcAft>
              <a:buSzPts val="1400"/>
              <a:buNone/>
              <a:defRPr sz="1200" b="0" i="0" u="none" strike="noStrike" cap="none">
                <a:solidFill>
                  <a:srgbClr val="8A8A8A"/>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24"/>
          <p:cNvSpPr txBox="1">
            <a:spLocks noGrp="1"/>
          </p:cNvSpPr>
          <p:nvPr>
            <p:ph type="sldNum" idx="12"/>
          </p:nvPr>
        </p:nvSpPr>
        <p:spPr>
          <a:xfrm>
            <a:off x="8610600" y="6356350"/>
            <a:ext cx="2743200" cy="365125"/>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1200" b="0" i="0" u="none" strike="noStrike" cap="none">
                <a:solidFill>
                  <a:srgbClr val="8A8A8A"/>
                </a:solidFill>
                <a:latin typeface="Arial"/>
                <a:ea typeface="Arial"/>
                <a:cs typeface="Arial"/>
                <a:sym typeface="Arial"/>
              </a:defRPr>
            </a:lvl1pPr>
            <a:lvl2pPr marL="0" marR="0" lvl="1" indent="0" algn="r" rtl="0">
              <a:spcBef>
                <a:spcPts val="0"/>
              </a:spcBef>
              <a:buNone/>
              <a:defRPr sz="1200" b="0" i="0" u="none" strike="noStrike" cap="none">
                <a:solidFill>
                  <a:srgbClr val="8A8A8A"/>
                </a:solidFill>
                <a:latin typeface="Arial"/>
                <a:ea typeface="Arial"/>
                <a:cs typeface="Arial"/>
                <a:sym typeface="Arial"/>
              </a:defRPr>
            </a:lvl2pPr>
            <a:lvl3pPr marL="0" marR="0" lvl="2" indent="0" algn="r" rtl="0">
              <a:spcBef>
                <a:spcPts val="0"/>
              </a:spcBef>
              <a:buNone/>
              <a:defRPr sz="1200" b="0" i="0" u="none" strike="noStrike" cap="none">
                <a:solidFill>
                  <a:srgbClr val="8A8A8A"/>
                </a:solidFill>
                <a:latin typeface="Arial"/>
                <a:ea typeface="Arial"/>
                <a:cs typeface="Arial"/>
                <a:sym typeface="Arial"/>
              </a:defRPr>
            </a:lvl3pPr>
            <a:lvl4pPr marL="0" marR="0" lvl="3" indent="0" algn="r" rtl="0">
              <a:spcBef>
                <a:spcPts val="0"/>
              </a:spcBef>
              <a:buNone/>
              <a:defRPr sz="1200" b="0" i="0" u="none" strike="noStrike" cap="none">
                <a:solidFill>
                  <a:srgbClr val="8A8A8A"/>
                </a:solidFill>
                <a:latin typeface="Arial"/>
                <a:ea typeface="Arial"/>
                <a:cs typeface="Arial"/>
                <a:sym typeface="Arial"/>
              </a:defRPr>
            </a:lvl4pPr>
            <a:lvl5pPr marL="0" marR="0" lvl="4" indent="0" algn="r" rtl="0">
              <a:spcBef>
                <a:spcPts val="0"/>
              </a:spcBef>
              <a:buNone/>
              <a:defRPr sz="1200" b="0" i="0" u="none" strike="noStrike" cap="none">
                <a:solidFill>
                  <a:srgbClr val="8A8A8A"/>
                </a:solidFill>
                <a:latin typeface="Arial"/>
                <a:ea typeface="Arial"/>
                <a:cs typeface="Arial"/>
                <a:sym typeface="Arial"/>
              </a:defRPr>
            </a:lvl5pPr>
            <a:lvl6pPr marL="0" marR="0" lvl="5" indent="0" algn="r" rtl="0">
              <a:spcBef>
                <a:spcPts val="0"/>
              </a:spcBef>
              <a:buNone/>
              <a:defRPr sz="1200" b="0" i="0" u="none" strike="noStrike" cap="none">
                <a:solidFill>
                  <a:srgbClr val="8A8A8A"/>
                </a:solidFill>
                <a:latin typeface="Arial"/>
                <a:ea typeface="Arial"/>
                <a:cs typeface="Arial"/>
                <a:sym typeface="Arial"/>
              </a:defRPr>
            </a:lvl6pPr>
            <a:lvl7pPr marL="0" marR="0" lvl="6" indent="0" algn="r" rtl="0">
              <a:spcBef>
                <a:spcPts val="0"/>
              </a:spcBef>
              <a:buNone/>
              <a:defRPr sz="1200" b="0" i="0" u="none" strike="noStrike" cap="none">
                <a:solidFill>
                  <a:srgbClr val="8A8A8A"/>
                </a:solidFill>
                <a:latin typeface="Arial"/>
                <a:ea typeface="Arial"/>
                <a:cs typeface="Arial"/>
                <a:sym typeface="Arial"/>
              </a:defRPr>
            </a:lvl7pPr>
            <a:lvl8pPr marL="0" marR="0" lvl="7" indent="0" algn="r" rtl="0">
              <a:spcBef>
                <a:spcPts val="0"/>
              </a:spcBef>
              <a:buNone/>
              <a:defRPr sz="1200" b="0" i="0" u="none" strike="noStrike" cap="none">
                <a:solidFill>
                  <a:srgbClr val="8A8A8A"/>
                </a:solidFill>
                <a:latin typeface="Arial"/>
                <a:ea typeface="Arial"/>
                <a:cs typeface="Arial"/>
                <a:sym typeface="Arial"/>
              </a:defRPr>
            </a:lvl8pPr>
            <a:lvl9pPr marL="0" marR="0" lvl="8" indent="0" algn="r" rtl="0">
              <a:spcBef>
                <a:spcPts val="0"/>
              </a:spcBef>
              <a:buNone/>
              <a:defRPr sz="1200" b="0" i="0" u="none" strike="noStrike" cap="none">
                <a:solidFill>
                  <a:srgbClr val="8A8A8A"/>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lv-LV"/>
              <a:t>‹#›</a:t>
            </a:fld>
            <a:endParaRPr/>
          </a:p>
        </p:txBody>
      </p:sp>
    </p:spTree>
    <p:extLst>
      <p:ext uri="{BB962C8B-B14F-4D97-AF65-F5344CB8AC3E}">
        <p14:creationId xmlns:p14="http://schemas.microsoft.com/office/powerpoint/2010/main" val="3547910778"/>
      </p:ext>
    </p:extLst>
  </p:cSld>
  <p:clrMap bg1="lt1" tx1="dk1" bg2="dk2" tx2="lt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 id="2147483925" r:id="rId12"/>
    <p:sldLayoutId id="2147483926" r:id="rId13"/>
    <p:sldLayoutId id="2147483927" r:id="rId14"/>
    <p:sldLayoutId id="2147483928"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0.xml"/><Relationship Id="rId4" Type="http://schemas.openxmlformats.org/officeDocument/2006/relationships/image" Target="../media/image68.jpeg"/></Relationships>
</file>

<file path=ppt/slides/_rels/slide1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image" Target="../media/image70.jpeg"/><Relationship Id="rId1" Type="http://schemas.openxmlformats.org/officeDocument/2006/relationships/slideLayout" Target="../slideLayouts/slideLayout10.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1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chart" Target="../charts/chart5.xml"/><Relationship Id="rId7" Type="http://schemas.openxmlformats.org/officeDocument/2006/relationships/image" Target="../media/image80.png"/><Relationship Id="rId2" Type="http://schemas.openxmlformats.org/officeDocument/2006/relationships/image" Target="../media/image76.png"/><Relationship Id="rId1" Type="http://schemas.openxmlformats.org/officeDocument/2006/relationships/slideLayout" Target="../slideLayouts/slideLayout4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18.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chart" Target="../charts/chart6.xml"/><Relationship Id="rId7" Type="http://schemas.openxmlformats.org/officeDocument/2006/relationships/image" Target="../media/image84.png"/><Relationship Id="rId2" Type="http://schemas.openxmlformats.org/officeDocument/2006/relationships/notesSlide" Target="../notesSlides/notesSlide1.xml"/><Relationship Id="rId1" Type="http://schemas.openxmlformats.org/officeDocument/2006/relationships/slideLayout" Target="../slideLayouts/slideLayout33.xml"/><Relationship Id="rId6" Type="http://schemas.openxmlformats.org/officeDocument/2006/relationships/image" Target="../media/image83.jpeg"/><Relationship Id="rId11" Type="http://schemas.openxmlformats.org/officeDocument/2006/relationships/image" Target="../media/image87.png"/><Relationship Id="rId5" Type="http://schemas.openxmlformats.org/officeDocument/2006/relationships/image" Target="../media/image82.png"/><Relationship Id="rId10" Type="http://schemas.openxmlformats.org/officeDocument/2006/relationships/image" Target="../media/image86.png"/><Relationship Id="rId4" Type="http://schemas.openxmlformats.org/officeDocument/2006/relationships/image" Target="../media/image78.png"/><Relationship Id="rId9" Type="http://schemas.openxmlformats.org/officeDocument/2006/relationships/image" Target="../media/image85.png"/></Relationships>
</file>

<file path=ppt/slides/_rels/slide1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58.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93.jpeg"/><Relationship Id="rId7" Type="http://schemas.openxmlformats.org/officeDocument/2006/relationships/image" Target="../media/image96.png"/><Relationship Id="rId2" Type="http://schemas.openxmlformats.org/officeDocument/2006/relationships/image" Target="../media/image78.png"/><Relationship Id="rId1" Type="http://schemas.openxmlformats.org/officeDocument/2006/relationships/slideLayout" Target="../slideLayouts/slideLayout51.xml"/><Relationship Id="rId6" Type="http://schemas.openxmlformats.org/officeDocument/2006/relationships/image" Target="../media/image95.jpeg"/><Relationship Id="rId5" Type="http://schemas.openxmlformats.org/officeDocument/2006/relationships/image" Target="../media/image79.png"/><Relationship Id="rId4" Type="http://schemas.openxmlformats.org/officeDocument/2006/relationships/image" Target="../media/image94.png"/><Relationship Id="rId9" Type="http://schemas.openxmlformats.org/officeDocument/2006/relationships/image" Target="../media/image98.png"/></Relationships>
</file>

<file path=ppt/slides/_rels/slide21.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01.png"/></Relationships>
</file>

<file path=ppt/slides/_rels/slide24.xml.rels><?xml version="1.0" encoding="UTF-8" standalone="yes"?>
<Relationships xmlns="http://schemas.openxmlformats.org/package/2006/relationships"><Relationship Id="rId8" Type="http://schemas.openxmlformats.org/officeDocument/2006/relationships/image" Target="../media/image107.jpeg"/><Relationship Id="rId13" Type="http://schemas.openxmlformats.org/officeDocument/2006/relationships/image" Target="../media/image112.jpeg"/><Relationship Id="rId18" Type="http://schemas.openxmlformats.org/officeDocument/2006/relationships/image" Target="../media/image117.jpeg"/><Relationship Id="rId3" Type="http://schemas.openxmlformats.org/officeDocument/2006/relationships/image" Target="../media/image102.png"/><Relationship Id="rId21" Type="http://schemas.openxmlformats.org/officeDocument/2006/relationships/image" Target="../media/image120.png"/><Relationship Id="rId7" Type="http://schemas.openxmlformats.org/officeDocument/2006/relationships/image" Target="../media/image106.jpeg"/><Relationship Id="rId12" Type="http://schemas.openxmlformats.org/officeDocument/2006/relationships/image" Target="../media/image111.jpeg"/><Relationship Id="rId17" Type="http://schemas.openxmlformats.org/officeDocument/2006/relationships/image" Target="../media/image116.jpeg"/><Relationship Id="rId2" Type="http://schemas.openxmlformats.org/officeDocument/2006/relationships/notesSlide" Target="../notesSlides/notesSlide3.xml"/><Relationship Id="rId16" Type="http://schemas.openxmlformats.org/officeDocument/2006/relationships/image" Target="../media/image115.png"/><Relationship Id="rId20" Type="http://schemas.openxmlformats.org/officeDocument/2006/relationships/image" Target="../media/image119.png"/><Relationship Id="rId1" Type="http://schemas.openxmlformats.org/officeDocument/2006/relationships/slideLayout" Target="../slideLayouts/slideLayout9.xml"/><Relationship Id="rId6" Type="http://schemas.openxmlformats.org/officeDocument/2006/relationships/image" Target="../media/image105.png"/><Relationship Id="rId11" Type="http://schemas.openxmlformats.org/officeDocument/2006/relationships/image" Target="../media/image110.png"/><Relationship Id="rId5" Type="http://schemas.openxmlformats.org/officeDocument/2006/relationships/image" Target="../media/image104.png"/><Relationship Id="rId15" Type="http://schemas.openxmlformats.org/officeDocument/2006/relationships/image" Target="../media/image114.jpeg"/><Relationship Id="rId23" Type="http://schemas.openxmlformats.org/officeDocument/2006/relationships/image" Target="../media/image122.png"/><Relationship Id="rId10" Type="http://schemas.openxmlformats.org/officeDocument/2006/relationships/image" Target="../media/image109.png"/><Relationship Id="rId19" Type="http://schemas.openxmlformats.org/officeDocument/2006/relationships/image" Target="../media/image118.png"/><Relationship Id="rId4" Type="http://schemas.openxmlformats.org/officeDocument/2006/relationships/image" Target="../media/image103.png"/><Relationship Id="rId9" Type="http://schemas.openxmlformats.org/officeDocument/2006/relationships/image" Target="../media/image108.png"/><Relationship Id="rId14" Type="http://schemas.openxmlformats.org/officeDocument/2006/relationships/image" Target="../media/image113.jpeg"/><Relationship Id="rId22" Type="http://schemas.openxmlformats.org/officeDocument/2006/relationships/image" Target="../media/image121.png"/></Relationships>
</file>

<file path=ppt/slides/_rels/slide25.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3" Type="http://schemas.openxmlformats.org/officeDocument/2006/relationships/image" Target="../media/image126.jpeg"/><Relationship Id="rId7" Type="http://schemas.openxmlformats.org/officeDocument/2006/relationships/image" Target="../media/image130.jpeg"/><Relationship Id="rId2" Type="http://schemas.openxmlformats.org/officeDocument/2006/relationships/image" Target="../media/image125.jpeg"/><Relationship Id="rId1" Type="http://schemas.openxmlformats.org/officeDocument/2006/relationships/slideLayout" Target="../slideLayouts/slideLayout34.xml"/><Relationship Id="rId6" Type="http://schemas.openxmlformats.org/officeDocument/2006/relationships/image" Target="../media/image129.jpeg"/><Relationship Id="rId5" Type="http://schemas.openxmlformats.org/officeDocument/2006/relationships/image" Target="../media/image128.jpeg"/><Relationship Id="rId4" Type="http://schemas.openxmlformats.org/officeDocument/2006/relationships/image" Target="../media/image127.jpeg"/></Relationships>
</file>

<file path=ppt/slides/_rels/slide28.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1.jpeg"/><Relationship Id="rId7" Type="http://schemas.openxmlformats.org/officeDocument/2006/relationships/image" Target="../media/image135.png"/><Relationship Id="rId12" Type="http://schemas.openxmlformats.org/officeDocument/2006/relationships/image" Target="../media/image140.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34.png"/><Relationship Id="rId11" Type="http://schemas.openxmlformats.org/officeDocument/2006/relationships/image" Target="../media/image139.jpeg"/><Relationship Id="rId5" Type="http://schemas.openxmlformats.org/officeDocument/2006/relationships/image" Target="../media/image133.png"/><Relationship Id="rId10" Type="http://schemas.openxmlformats.org/officeDocument/2006/relationships/image" Target="../media/image138.jpeg"/><Relationship Id="rId4" Type="http://schemas.openxmlformats.org/officeDocument/2006/relationships/image" Target="../media/image132.png"/><Relationship Id="rId9" Type="http://schemas.openxmlformats.org/officeDocument/2006/relationships/image" Target="../media/image137.jpeg"/></Relationships>
</file>

<file path=ppt/slides/_rels/slide2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jpeg"/></Relationships>
</file>

<file path=ppt/slides/_rels/slide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8.xml"/><Relationship Id="rId5" Type="http://schemas.openxmlformats.org/officeDocument/2006/relationships/image" Target="../media/image53.jpeg"/><Relationship Id="rId4" Type="http://schemas.openxmlformats.org/officeDocument/2006/relationships/image" Target="../media/image52.jpeg"/></Relationships>
</file>

<file path=ppt/slides/_rels/slide30.xml.rels><?xml version="1.0" encoding="UTF-8" standalone="yes"?>
<Relationships xmlns="http://schemas.openxmlformats.org/package/2006/relationships"><Relationship Id="rId8" Type="http://schemas.openxmlformats.org/officeDocument/2006/relationships/image" Target="../media/image150.svg"/><Relationship Id="rId13" Type="http://schemas.openxmlformats.org/officeDocument/2006/relationships/image" Target="../media/image155.jpeg"/><Relationship Id="rId18" Type="http://schemas.openxmlformats.org/officeDocument/2006/relationships/image" Target="../media/image160.jpeg"/><Relationship Id="rId26" Type="http://schemas.openxmlformats.org/officeDocument/2006/relationships/image" Target="../media/image168.png"/><Relationship Id="rId3" Type="http://schemas.openxmlformats.org/officeDocument/2006/relationships/image" Target="../media/image145.png"/><Relationship Id="rId21" Type="http://schemas.openxmlformats.org/officeDocument/2006/relationships/image" Target="../media/image163.png"/><Relationship Id="rId7" Type="http://schemas.openxmlformats.org/officeDocument/2006/relationships/image" Target="../media/image149.png"/><Relationship Id="rId12" Type="http://schemas.openxmlformats.org/officeDocument/2006/relationships/image" Target="../media/image154.png"/><Relationship Id="rId17" Type="http://schemas.openxmlformats.org/officeDocument/2006/relationships/image" Target="../media/image159.jpeg"/><Relationship Id="rId25" Type="http://schemas.openxmlformats.org/officeDocument/2006/relationships/image" Target="../media/image167.jpeg"/><Relationship Id="rId2" Type="http://schemas.openxmlformats.org/officeDocument/2006/relationships/notesSlide" Target="../notesSlides/notesSlide7.xml"/><Relationship Id="rId16" Type="http://schemas.openxmlformats.org/officeDocument/2006/relationships/image" Target="../media/image158.png"/><Relationship Id="rId20" Type="http://schemas.openxmlformats.org/officeDocument/2006/relationships/image" Target="../media/image162.png"/><Relationship Id="rId29" Type="http://schemas.openxmlformats.org/officeDocument/2006/relationships/image" Target="../media/image171.jpeg"/><Relationship Id="rId1" Type="http://schemas.openxmlformats.org/officeDocument/2006/relationships/slideLayout" Target="../slideLayouts/slideLayout9.xml"/><Relationship Id="rId6" Type="http://schemas.openxmlformats.org/officeDocument/2006/relationships/image" Target="../media/image148.svg"/><Relationship Id="rId11" Type="http://schemas.openxmlformats.org/officeDocument/2006/relationships/image" Target="../media/image153.png"/><Relationship Id="rId24" Type="http://schemas.openxmlformats.org/officeDocument/2006/relationships/image" Target="../media/image166.jpeg"/><Relationship Id="rId5" Type="http://schemas.openxmlformats.org/officeDocument/2006/relationships/image" Target="../media/image147.png"/><Relationship Id="rId15" Type="http://schemas.openxmlformats.org/officeDocument/2006/relationships/image" Target="../media/image157.png"/><Relationship Id="rId23" Type="http://schemas.openxmlformats.org/officeDocument/2006/relationships/image" Target="../media/image165.jpeg"/><Relationship Id="rId28" Type="http://schemas.openxmlformats.org/officeDocument/2006/relationships/image" Target="../media/image170.jpeg"/><Relationship Id="rId10" Type="http://schemas.openxmlformats.org/officeDocument/2006/relationships/image" Target="../media/image152.svg"/><Relationship Id="rId19" Type="http://schemas.openxmlformats.org/officeDocument/2006/relationships/image" Target="../media/image161.jpeg"/><Relationship Id="rId4" Type="http://schemas.openxmlformats.org/officeDocument/2006/relationships/image" Target="../media/image146.svg"/><Relationship Id="rId9" Type="http://schemas.openxmlformats.org/officeDocument/2006/relationships/image" Target="../media/image151.png"/><Relationship Id="rId14" Type="http://schemas.openxmlformats.org/officeDocument/2006/relationships/image" Target="../media/image156.png"/><Relationship Id="rId22" Type="http://schemas.openxmlformats.org/officeDocument/2006/relationships/image" Target="../media/image164.jpeg"/><Relationship Id="rId27" Type="http://schemas.openxmlformats.org/officeDocument/2006/relationships/image" Target="../media/image169.jpeg"/></Relationships>
</file>

<file path=ppt/slides/_rels/slide3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173.png"/><Relationship Id="rId4" Type="http://schemas.openxmlformats.org/officeDocument/2006/relationships/image" Target="../media/image172.png"/></Relationships>
</file>

<file path=ppt/slides/_rels/slide32.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chart" Target="../charts/chart8.xml"/><Relationship Id="rId1" Type="http://schemas.openxmlformats.org/officeDocument/2006/relationships/slideLayout" Target="../slideLayouts/slideLayout23.xml"/><Relationship Id="rId4" Type="http://schemas.openxmlformats.org/officeDocument/2006/relationships/image" Target="../media/image175.jpeg"/></Relationships>
</file>

<file path=ppt/slides/_rels/slide33.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jpeg"/><Relationship Id="rId1" Type="http://schemas.openxmlformats.org/officeDocument/2006/relationships/slideLayout" Target="../slideLayouts/slideLayout37.xml"/><Relationship Id="rId4" Type="http://schemas.openxmlformats.org/officeDocument/2006/relationships/image" Target="../media/image179.jpeg"/></Relationships>
</file>

<file path=ppt/slides/_rels/slide3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9.xml"/><Relationship Id="rId1" Type="http://schemas.openxmlformats.org/officeDocument/2006/relationships/slideLayout" Target="../slideLayouts/slideLayout78.xml"/><Relationship Id="rId4" Type="http://schemas.openxmlformats.org/officeDocument/2006/relationships/chart" Target="../charts/chart10.xml"/></Relationships>
</file>

<file path=ppt/slides/_rels/slide36.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73.xml"/><Relationship Id="rId6" Type="http://schemas.openxmlformats.org/officeDocument/2006/relationships/image" Target="../media/image184.png"/><Relationship Id="rId5" Type="http://schemas.openxmlformats.org/officeDocument/2006/relationships/image" Target="../media/image183.jpeg"/><Relationship Id="rId4" Type="http://schemas.openxmlformats.org/officeDocument/2006/relationships/image" Target="../media/image182.png"/></Relationships>
</file>

<file path=ppt/slides/_rels/slide37.xml.rels><?xml version="1.0" encoding="UTF-8" standalone="yes"?>
<Relationships xmlns="http://schemas.openxmlformats.org/package/2006/relationships"><Relationship Id="rId8" Type="http://schemas.openxmlformats.org/officeDocument/2006/relationships/image" Target="../media/image191.jpeg"/><Relationship Id="rId3" Type="http://schemas.openxmlformats.org/officeDocument/2006/relationships/image" Target="../media/image186.jpeg"/><Relationship Id="rId7" Type="http://schemas.openxmlformats.org/officeDocument/2006/relationships/image" Target="../media/image190.png"/><Relationship Id="rId12" Type="http://schemas.openxmlformats.org/officeDocument/2006/relationships/image" Target="../media/image195.jpeg"/><Relationship Id="rId2" Type="http://schemas.openxmlformats.org/officeDocument/2006/relationships/image" Target="../media/image185.jpeg"/><Relationship Id="rId1" Type="http://schemas.openxmlformats.org/officeDocument/2006/relationships/slideLayout" Target="../slideLayouts/slideLayout20.xml"/><Relationship Id="rId6" Type="http://schemas.openxmlformats.org/officeDocument/2006/relationships/image" Target="../media/image189.png"/><Relationship Id="rId11" Type="http://schemas.openxmlformats.org/officeDocument/2006/relationships/image" Target="../media/image194.jpeg"/><Relationship Id="rId5" Type="http://schemas.openxmlformats.org/officeDocument/2006/relationships/image" Target="../media/image188.png"/><Relationship Id="rId10" Type="http://schemas.openxmlformats.org/officeDocument/2006/relationships/image" Target="../media/image193.jpeg"/><Relationship Id="rId4" Type="http://schemas.openxmlformats.org/officeDocument/2006/relationships/image" Target="../media/image187.png"/><Relationship Id="rId9" Type="http://schemas.openxmlformats.org/officeDocument/2006/relationships/image" Target="../media/image192.jpeg"/></Relationships>
</file>

<file path=ppt/slides/_rels/slide38.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image" Target="../media/image196.jpeg"/><Relationship Id="rId1" Type="http://schemas.openxmlformats.org/officeDocument/2006/relationships/slideLayout" Target="../slideLayouts/slideLayout5.xml"/><Relationship Id="rId5" Type="http://schemas.openxmlformats.org/officeDocument/2006/relationships/image" Target="../media/image199.jpeg"/><Relationship Id="rId4" Type="http://schemas.openxmlformats.org/officeDocument/2006/relationships/image" Target="../media/image198.jpeg"/></Relationships>
</file>

<file path=ppt/slides/_rels/slide41.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43.xml"/></Relationships>
</file>

<file path=ppt/slides/_rels/slide46.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7.xml"/><Relationship Id="rId5" Type="http://schemas.openxmlformats.org/officeDocument/2006/relationships/image" Target="../media/image207.jpeg"/><Relationship Id="rId4" Type="http://schemas.openxmlformats.org/officeDocument/2006/relationships/image" Target="../media/image206.jpeg"/></Relationships>
</file>

<file path=ppt/slides/_rels/slide49.xml.rels><?xml version="1.0" encoding="UTF-8" standalone="yes"?>
<Relationships xmlns="http://schemas.openxmlformats.org/package/2006/relationships"><Relationship Id="rId8" Type="http://schemas.openxmlformats.org/officeDocument/2006/relationships/image" Target="../media/image213.jpeg"/><Relationship Id="rId3" Type="http://schemas.openxmlformats.org/officeDocument/2006/relationships/image" Target="../media/image208.jpeg"/><Relationship Id="rId7" Type="http://schemas.openxmlformats.org/officeDocument/2006/relationships/image" Target="../media/image212.jpe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11.jpeg"/><Relationship Id="rId5" Type="http://schemas.openxmlformats.org/officeDocument/2006/relationships/image" Target="../media/image210.jpeg"/><Relationship Id="rId4" Type="http://schemas.openxmlformats.org/officeDocument/2006/relationships/image" Target="../media/image209.jpeg"/><Relationship Id="rId9" Type="http://schemas.openxmlformats.org/officeDocument/2006/relationships/image" Target="../media/image214.jpeg"/></Relationships>
</file>

<file path=ppt/slides/_rels/slide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1.xml"/><Relationship Id="rId5" Type="http://schemas.openxmlformats.org/officeDocument/2006/relationships/image" Target="../media/image57.jpeg"/><Relationship Id="rId4" Type="http://schemas.openxmlformats.org/officeDocument/2006/relationships/image" Target="../media/image56.jpeg"/></Relationships>
</file>

<file path=ppt/slides/_rels/slide50.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217.jpeg"/><Relationship Id="rId7" Type="http://schemas.openxmlformats.org/officeDocument/2006/relationships/image" Target="../media/image221.jpeg"/><Relationship Id="rId2" Type="http://schemas.openxmlformats.org/officeDocument/2006/relationships/image" Target="../media/image216.jpeg"/><Relationship Id="rId1" Type="http://schemas.openxmlformats.org/officeDocument/2006/relationships/slideLayout" Target="../slideLayouts/slideLayout6.xml"/><Relationship Id="rId6" Type="http://schemas.openxmlformats.org/officeDocument/2006/relationships/image" Target="../media/image220.png"/><Relationship Id="rId5" Type="http://schemas.openxmlformats.org/officeDocument/2006/relationships/image" Target="../media/image219.png"/><Relationship Id="rId4" Type="http://schemas.openxmlformats.org/officeDocument/2006/relationships/image" Target="../media/image218.jpeg"/></Relationships>
</file>

<file path=ppt/slides/_rels/slide52.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2.pn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22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25.png"/><Relationship Id="rId7" Type="http://schemas.openxmlformats.org/officeDocument/2006/relationships/image" Target="../media/image144.pn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228.jpeg"/><Relationship Id="rId5" Type="http://schemas.openxmlformats.org/officeDocument/2006/relationships/image" Target="../media/image227.jpeg"/><Relationship Id="rId4" Type="http://schemas.openxmlformats.org/officeDocument/2006/relationships/image" Target="../media/image226.jpeg"/></Relationships>
</file>

<file path=ppt/slides/_rels/slide55.xml.rels><?xml version="1.0" encoding="UTF-8" standalone="yes"?>
<Relationships xmlns="http://schemas.openxmlformats.org/package/2006/relationships"><Relationship Id="rId8" Type="http://schemas.openxmlformats.org/officeDocument/2006/relationships/image" Target="../media/image235.jpeg"/><Relationship Id="rId3" Type="http://schemas.openxmlformats.org/officeDocument/2006/relationships/image" Target="../media/image230.jpeg"/><Relationship Id="rId7" Type="http://schemas.openxmlformats.org/officeDocument/2006/relationships/image" Target="../media/image234.jpeg"/><Relationship Id="rId2" Type="http://schemas.openxmlformats.org/officeDocument/2006/relationships/image" Target="../media/image229.jpeg"/><Relationship Id="rId1" Type="http://schemas.openxmlformats.org/officeDocument/2006/relationships/slideLayout" Target="../slideLayouts/slideLayout16.xml"/><Relationship Id="rId6" Type="http://schemas.openxmlformats.org/officeDocument/2006/relationships/image" Target="../media/image233.jpeg"/><Relationship Id="rId5" Type="http://schemas.openxmlformats.org/officeDocument/2006/relationships/image" Target="../media/image232.jpeg"/><Relationship Id="rId10" Type="http://schemas.openxmlformats.org/officeDocument/2006/relationships/image" Target="../media/image237.jpeg"/><Relationship Id="rId4" Type="http://schemas.openxmlformats.org/officeDocument/2006/relationships/image" Target="../media/image231.jpeg"/><Relationship Id="rId9" Type="http://schemas.openxmlformats.org/officeDocument/2006/relationships/image" Target="../media/image236.jpeg"/></Relationships>
</file>

<file path=ppt/slides/_rels/slide56.xml.rels><?xml version="1.0" encoding="UTF-8" standalone="yes"?>
<Relationships xmlns="http://schemas.openxmlformats.org/package/2006/relationships"><Relationship Id="rId8" Type="http://schemas.openxmlformats.org/officeDocument/2006/relationships/image" Target="../media/image244.png"/><Relationship Id="rId3" Type="http://schemas.openxmlformats.org/officeDocument/2006/relationships/image" Target="../media/image239.jpeg"/><Relationship Id="rId7" Type="http://schemas.openxmlformats.org/officeDocument/2006/relationships/image" Target="../media/image243.jpeg"/><Relationship Id="rId2" Type="http://schemas.openxmlformats.org/officeDocument/2006/relationships/image" Target="../media/image238.jpeg"/><Relationship Id="rId1" Type="http://schemas.openxmlformats.org/officeDocument/2006/relationships/slideLayout" Target="../slideLayouts/slideLayout59.xml"/><Relationship Id="rId6" Type="http://schemas.openxmlformats.org/officeDocument/2006/relationships/image" Target="../media/image242.jpeg"/><Relationship Id="rId5" Type="http://schemas.openxmlformats.org/officeDocument/2006/relationships/image" Target="../media/image241.png"/><Relationship Id="rId4" Type="http://schemas.openxmlformats.org/officeDocument/2006/relationships/image" Target="../media/image240.jpeg"/></Relationships>
</file>

<file path=ppt/slides/_rels/slide57.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15.xml"/><Relationship Id="rId1" Type="http://schemas.openxmlformats.org/officeDocument/2006/relationships/slideLayout" Target="../slideLayouts/slideLayout93.xml"/><Relationship Id="rId5" Type="http://schemas.openxmlformats.org/officeDocument/2006/relationships/image" Target="../media/image247.jpeg"/><Relationship Id="rId4" Type="http://schemas.openxmlformats.org/officeDocument/2006/relationships/image" Target="../media/image246.jpeg"/></Relationships>
</file>

<file path=ppt/slides/_rels/slide58.xml.rels><?xml version="1.0" encoding="UTF-8" standalone="yes"?>
<Relationships xmlns="http://schemas.openxmlformats.org/package/2006/relationships"><Relationship Id="rId8" Type="http://schemas.openxmlformats.org/officeDocument/2006/relationships/image" Target="../media/image254.jpeg"/><Relationship Id="rId3" Type="http://schemas.openxmlformats.org/officeDocument/2006/relationships/image" Target="../media/image249.jpeg"/><Relationship Id="rId7" Type="http://schemas.openxmlformats.org/officeDocument/2006/relationships/image" Target="../media/image253.jpeg"/><Relationship Id="rId2" Type="http://schemas.openxmlformats.org/officeDocument/2006/relationships/image" Target="../media/image248.jpeg"/><Relationship Id="rId1" Type="http://schemas.openxmlformats.org/officeDocument/2006/relationships/slideLayout" Target="../slideLayouts/slideLayout3.xml"/><Relationship Id="rId6" Type="http://schemas.openxmlformats.org/officeDocument/2006/relationships/image" Target="../media/image252.jpeg"/><Relationship Id="rId5" Type="http://schemas.openxmlformats.org/officeDocument/2006/relationships/image" Target="../media/image251.jpeg"/><Relationship Id="rId4" Type="http://schemas.openxmlformats.org/officeDocument/2006/relationships/image" Target="../media/image250.jpeg"/></Relationships>
</file>

<file path=ppt/slides/_rels/slide59.xml.rels><?xml version="1.0" encoding="UTF-8" standalone="yes"?>
<Relationships xmlns="http://schemas.openxmlformats.org/package/2006/relationships"><Relationship Id="rId2" Type="http://schemas.openxmlformats.org/officeDocument/2006/relationships/image" Target="../media/image255.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36.xml"/></Relationships>
</file>

<file path=ppt/slides/_rels/slide60.xml.rels><?xml version="1.0" encoding="UTF-8" standalone="yes"?>
<Relationships xmlns="http://schemas.openxmlformats.org/package/2006/relationships"><Relationship Id="rId2" Type="http://schemas.openxmlformats.org/officeDocument/2006/relationships/image" Target="../media/image256.jpe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257.jpe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image" Target="../media/image258.jpeg"/><Relationship Id="rId1" Type="http://schemas.openxmlformats.org/officeDocument/2006/relationships/slideLayout" Target="../slideLayouts/slideLayout37.xml"/><Relationship Id="rId4" Type="http://schemas.openxmlformats.org/officeDocument/2006/relationships/image" Target="../media/image260.jpeg"/></Relationships>
</file>

<file path=ppt/slides/_rels/slide63.xml.rels><?xml version="1.0" encoding="UTF-8" standalone="yes"?>
<Relationships xmlns="http://schemas.openxmlformats.org/package/2006/relationships"><Relationship Id="rId3" Type="http://schemas.openxmlformats.org/officeDocument/2006/relationships/image" Target="../media/image262.jpeg"/><Relationship Id="rId7" Type="http://schemas.openxmlformats.org/officeDocument/2006/relationships/image" Target="../media/image266.jpeg"/><Relationship Id="rId2" Type="http://schemas.openxmlformats.org/officeDocument/2006/relationships/image" Target="../media/image261.jpeg"/><Relationship Id="rId1" Type="http://schemas.openxmlformats.org/officeDocument/2006/relationships/slideLayout" Target="../slideLayouts/slideLayout18.xml"/><Relationship Id="rId6" Type="http://schemas.openxmlformats.org/officeDocument/2006/relationships/image" Target="../media/image265.jpeg"/><Relationship Id="rId5" Type="http://schemas.openxmlformats.org/officeDocument/2006/relationships/image" Target="../media/image264.jpeg"/><Relationship Id="rId4" Type="http://schemas.openxmlformats.org/officeDocument/2006/relationships/image" Target="../media/image263.jpeg"/></Relationships>
</file>

<file path=ppt/slides/_rels/slide64.xml.rels><?xml version="1.0" encoding="UTF-8" standalone="yes"?>
<Relationships xmlns="http://schemas.openxmlformats.org/package/2006/relationships"><Relationship Id="rId3" Type="http://schemas.openxmlformats.org/officeDocument/2006/relationships/image" Target="../media/image268.jpeg"/><Relationship Id="rId7" Type="http://schemas.openxmlformats.org/officeDocument/2006/relationships/image" Target="../media/image272.jpeg"/><Relationship Id="rId2" Type="http://schemas.openxmlformats.org/officeDocument/2006/relationships/image" Target="../media/image267.jpeg"/><Relationship Id="rId1" Type="http://schemas.openxmlformats.org/officeDocument/2006/relationships/slideLayout" Target="../slideLayouts/slideLayout10.xml"/><Relationship Id="rId6" Type="http://schemas.openxmlformats.org/officeDocument/2006/relationships/image" Target="../media/image271.jpeg"/><Relationship Id="rId5" Type="http://schemas.openxmlformats.org/officeDocument/2006/relationships/image" Target="../media/image270.jpeg"/><Relationship Id="rId4" Type="http://schemas.openxmlformats.org/officeDocument/2006/relationships/image" Target="../media/image269.jpeg"/></Relationships>
</file>

<file path=ppt/slides/_rels/slide65.xml.rels><?xml version="1.0" encoding="UTF-8" standalone="yes"?>
<Relationships xmlns="http://schemas.openxmlformats.org/package/2006/relationships"><Relationship Id="rId2" Type="http://schemas.openxmlformats.org/officeDocument/2006/relationships/image" Target="../media/image273.jpeg"/><Relationship Id="rId1" Type="http://schemas.openxmlformats.org/officeDocument/2006/relationships/slideLayout" Target="../slideLayouts/slideLayout21.xml"/></Relationships>
</file>

<file path=ppt/slides/_rels/slide66.xml.rels><?xml version="1.0" encoding="UTF-8" standalone="yes"?>
<Relationships xmlns="http://schemas.openxmlformats.org/package/2006/relationships"><Relationship Id="rId2" Type="http://schemas.openxmlformats.org/officeDocument/2006/relationships/image" Target="../media/image274.jpeg"/><Relationship Id="rId1" Type="http://schemas.openxmlformats.org/officeDocument/2006/relationships/slideLayout" Target="../slideLayouts/slideLayout58.xml"/></Relationships>
</file>

<file path=ppt/slides/_rels/slide67.xml.rels><?xml version="1.0" encoding="UTF-8" standalone="yes"?>
<Relationships xmlns="http://schemas.openxmlformats.org/package/2006/relationships"><Relationship Id="rId2" Type="http://schemas.openxmlformats.org/officeDocument/2006/relationships/image" Target="../media/image275.jpe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0.xml"/><Relationship Id="rId5" Type="http://schemas.openxmlformats.org/officeDocument/2006/relationships/image" Target="../media/image64.jpeg"/><Relationship Id="rId4" Type="http://schemas.openxmlformats.org/officeDocument/2006/relationships/image" Target="../media/image63.png"/></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4D922B-E12C-F7D9-22A3-AF3E920E94FC}"/>
              </a:ext>
            </a:extLst>
          </p:cNvPr>
          <p:cNvSpPr>
            <a:spLocks noGrp="1"/>
          </p:cNvSpPr>
          <p:nvPr>
            <p:ph type="ctrTitle"/>
          </p:nvPr>
        </p:nvSpPr>
        <p:spPr/>
        <p:txBody>
          <a:bodyPr/>
          <a:lstStyle/>
          <a:p>
            <a:r>
              <a:rPr lang="en-GB">
                <a:latin typeface="Arial"/>
                <a:cs typeface="Arial"/>
              </a:rPr>
              <a:t>TE </a:t>
            </a:r>
            <a:endParaRPr lang="en-GB"/>
          </a:p>
        </p:txBody>
      </p:sp>
      <p:pic>
        <p:nvPicPr>
          <p:cNvPr id="5" name="Picture 4">
            <a:extLst>
              <a:ext uri="{FF2B5EF4-FFF2-40B4-BE49-F238E27FC236}">
                <a16:creationId xmlns:a16="http://schemas.microsoft.com/office/drawing/2014/main" id="{B81BE437-9632-826F-3993-34A207C8914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247801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65646-8811-DE95-1769-575435868EA6}"/>
            </a:ext>
          </a:extLst>
        </p:cNvPr>
        <p:cNvGrpSpPr/>
        <p:nvPr/>
      </p:nvGrpSpPr>
      <p:grpSpPr>
        <a:xfrm>
          <a:off x="0" y="0"/>
          <a:ext cx="0" cy="0"/>
          <a:chOff x="0" y="0"/>
          <a:chExt cx="0" cy="0"/>
        </a:xfrm>
      </p:grpSpPr>
      <p:sp>
        <p:nvSpPr>
          <p:cNvPr id="3" name="Virsraksts 2">
            <a:extLst>
              <a:ext uri="{FF2B5EF4-FFF2-40B4-BE49-F238E27FC236}">
                <a16:creationId xmlns:a16="http://schemas.microsoft.com/office/drawing/2014/main" id="{A6B9DE04-6829-250E-9E03-BD76FF97EE02}"/>
              </a:ext>
            </a:extLst>
          </p:cNvPr>
          <p:cNvSpPr>
            <a:spLocks noGrp="1"/>
          </p:cNvSpPr>
          <p:nvPr>
            <p:ph type="ctrTitle"/>
          </p:nvPr>
        </p:nvSpPr>
        <p:spPr/>
        <p:txBody>
          <a:bodyPr/>
          <a:lstStyle/>
          <a:p>
            <a:r>
              <a:rPr lang="lv-LV">
                <a:latin typeface="Arial"/>
                <a:cs typeface="Arial"/>
              </a:rPr>
              <a:t>Ārvalstu reflektantu piesaiste</a:t>
            </a:r>
            <a:endParaRPr lang="lv-LV"/>
          </a:p>
        </p:txBody>
      </p:sp>
      <p:pic>
        <p:nvPicPr>
          <p:cNvPr id="6" name="Picture Placeholder 5" descr="A group of people sitting at tables with laptops&#10;&#10;AI-generated content may be incorrect.">
            <a:extLst>
              <a:ext uri="{FF2B5EF4-FFF2-40B4-BE49-F238E27FC236}">
                <a16:creationId xmlns:a16="http://schemas.microsoft.com/office/drawing/2014/main" id="{FAC7F49E-317E-5FB5-2955-298DC63734FC}"/>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p:blipFill>
        <p:spPr>
          <a:prstGeom prst="rect">
            <a:avLst/>
          </a:prstGeom>
        </p:spPr>
      </p:pic>
    </p:spTree>
    <p:extLst>
      <p:ext uri="{BB962C8B-B14F-4D97-AF65-F5344CB8AC3E}">
        <p14:creationId xmlns:p14="http://schemas.microsoft.com/office/powerpoint/2010/main" val="8025029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59A6A-BEF8-5A4F-A610-8CEF2A29FD6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9533F44-99E8-8927-FE35-59197068E22F}"/>
              </a:ext>
            </a:extLst>
          </p:cNvPr>
          <p:cNvSpPr>
            <a:spLocks noGrp="1"/>
          </p:cNvSpPr>
          <p:nvPr>
            <p:ph type="body" sz="quarter" idx="11"/>
          </p:nvPr>
        </p:nvSpPr>
        <p:spPr/>
        <p:txBody>
          <a:bodyPr vert="horz" lIns="0" tIns="0" rIns="0" bIns="0" rtlCol="0" anchor="t">
            <a:normAutofit/>
          </a:bodyPr>
          <a:lstStyle/>
          <a:p>
            <a:r>
              <a:rPr lang="lv-LV" sz="2800">
                <a:latin typeface="Arial"/>
                <a:cs typeface="Arial"/>
              </a:rPr>
              <a:t>Reflektantu piesaistes aktivitātes</a:t>
            </a:r>
            <a:br>
              <a:rPr lang="lv-LV" sz="2800"/>
            </a:br>
            <a:endParaRPr lang="en-GB" sz="2700" b="0">
              <a:solidFill>
                <a:srgbClr val="000000"/>
              </a:solidFill>
            </a:endParaRPr>
          </a:p>
          <a:p>
            <a:endParaRPr lang="en-GB"/>
          </a:p>
        </p:txBody>
      </p:sp>
      <p:sp>
        <p:nvSpPr>
          <p:cNvPr id="3" name="Text Placeholder 2">
            <a:extLst>
              <a:ext uri="{FF2B5EF4-FFF2-40B4-BE49-F238E27FC236}">
                <a16:creationId xmlns:a16="http://schemas.microsoft.com/office/drawing/2014/main" id="{F2B30B2F-2175-19BB-C866-54E67124F38D}"/>
              </a:ext>
            </a:extLst>
          </p:cNvPr>
          <p:cNvSpPr>
            <a:spLocks noGrp="1"/>
          </p:cNvSpPr>
          <p:nvPr>
            <p:ph type="body" sz="quarter" idx="12"/>
          </p:nvPr>
        </p:nvSpPr>
        <p:spPr>
          <a:xfrm>
            <a:off x="539750" y="1445686"/>
            <a:ext cx="3782614" cy="5154744"/>
          </a:xfrm>
          <a:solidFill>
            <a:schemeClr val="bg1"/>
          </a:solidFill>
        </p:spPr>
        <p:txBody>
          <a:bodyPr vert="horz" lIns="0" tIns="0" rIns="0" bIns="0" rtlCol="0" anchor="t">
            <a:normAutofit lnSpcReduction="10000"/>
          </a:bodyPr>
          <a:lstStyle/>
          <a:p>
            <a:pPr>
              <a:spcBef>
                <a:spcPts val="933"/>
              </a:spcBef>
            </a:pPr>
            <a:r>
              <a:rPr lang="lv-LV" sz="2400">
                <a:solidFill>
                  <a:srgbClr val="5A5A5A"/>
                </a:solidFill>
                <a:latin typeface="Arial"/>
                <a:cs typeface="Arial"/>
              </a:rPr>
              <a:t>Sadarbība ar </a:t>
            </a:r>
            <a:r>
              <a:rPr lang="lv-LV" sz="2400" b="1">
                <a:solidFill>
                  <a:srgbClr val="5A5A5A"/>
                </a:solidFill>
                <a:latin typeface="Arial"/>
                <a:cs typeface="Arial"/>
              </a:rPr>
              <a:t>46</a:t>
            </a:r>
            <a:r>
              <a:rPr lang="lv-LV" sz="2400">
                <a:solidFill>
                  <a:srgbClr val="5A5A5A"/>
                </a:solidFill>
                <a:latin typeface="Arial"/>
                <a:cs typeface="Arial"/>
              </a:rPr>
              <a:t> aģentiem </a:t>
            </a:r>
            <a:r>
              <a:rPr lang="lv-LV" sz="2400" b="1">
                <a:solidFill>
                  <a:srgbClr val="5A5A5A"/>
                </a:solidFill>
                <a:latin typeface="Arial"/>
                <a:cs typeface="Arial"/>
              </a:rPr>
              <a:t>22 </a:t>
            </a:r>
            <a:r>
              <a:rPr lang="lv-LV" sz="2400">
                <a:solidFill>
                  <a:srgbClr val="5A5A5A"/>
                </a:solidFill>
                <a:latin typeface="Arial"/>
                <a:cs typeface="Arial"/>
              </a:rPr>
              <a:t>valstīs</a:t>
            </a:r>
            <a:endParaRPr lang="lv-LV" sz="2400">
              <a:solidFill>
                <a:srgbClr val="000000"/>
              </a:solidFill>
              <a:latin typeface="Arial"/>
              <a:cs typeface="Arial"/>
            </a:endParaRPr>
          </a:p>
          <a:p>
            <a:pPr marL="342900" indent="-342900">
              <a:spcBef>
                <a:spcPts val="933"/>
              </a:spcBef>
              <a:buFont typeface="Arial"/>
              <a:buChar char="•"/>
            </a:pPr>
            <a:r>
              <a:rPr lang="lv-LV" sz="2400">
                <a:solidFill>
                  <a:srgbClr val="5A5A5A"/>
                </a:solidFill>
                <a:latin typeface="Arial"/>
                <a:cs typeface="Arial"/>
              </a:rPr>
              <a:t>izglītības izstādes </a:t>
            </a:r>
            <a:endParaRPr lang="en-US" sz="2400">
              <a:solidFill>
                <a:srgbClr val="595959"/>
              </a:solidFill>
              <a:latin typeface="Arial"/>
              <a:cs typeface="Arial"/>
            </a:endParaRPr>
          </a:p>
          <a:p>
            <a:pPr marL="342900" indent="-342900">
              <a:spcBef>
                <a:spcPts val="933"/>
              </a:spcBef>
              <a:buFont typeface="Arial"/>
              <a:buChar char="•"/>
            </a:pPr>
            <a:r>
              <a:rPr lang="lv-LV" sz="2400" err="1">
                <a:solidFill>
                  <a:srgbClr val="5A5A5A"/>
                </a:solidFill>
                <a:latin typeface="Arial"/>
                <a:cs typeface="Arial"/>
              </a:rPr>
              <a:t>online</a:t>
            </a:r>
            <a:r>
              <a:rPr lang="lv-LV" sz="2400">
                <a:solidFill>
                  <a:srgbClr val="5A5A5A"/>
                </a:solidFill>
                <a:latin typeface="Arial"/>
                <a:cs typeface="Arial"/>
              </a:rPr>
              <a:t> </a:t>
            </a:r>
            <a:r>
              <a:rPr lang="lv-LV" sz="2400" err="1">
                <a:solidFill>
                  <a:srgbClr val="5A5A5A"/>
                </a:solidFill>
                <a:latin typeface="Arial"/>
                <a:cs typeface="Arial"/>
              </a:rPr>
              <a:t>vebināri</a:t>
            </a:r>
            <a:r>
              <a:rPr lang="lv-LV" sz="2400">
                <a:solidFill>
                  <a:srgbClr val="5A5A5A"/>
                </a:solidFill>
                <a:latin typeface="Arial"/>
                <a:cs typeface="Arial"/>
              </a:rPr>
              <a:t> </a:t>
            </a:r>
            <a:endParaRPr lang="en-US" sz="2400">
              <a:solidFill>
                <a:srgbClr val="595959"/>
              </a:solidFill>
              <a:latin typeface="Arial"/>
              <a:cs typeface="Arial"/>
            </a:endParaRPr>
          </a:p>
          <a:p>
            <a:pPr marL="342900" indent="-342900">
              <a:spcBef>
                <a:spcPts val="933"/>
              </a:spcBef>
              <a:buFont typeface="Arial"/>
              <a:buChar char="•"/>
            </a:pPr>
            <a:r>
              <a:rPr lang="lv-LV" sz="2400">
                <a:solidFill>
                  <a:srgbClr val="5A5A5A"/>
                </a:solidFill>
                <a:latin typeface="Arial"/>
                <a:cs typeface="Arial"/>
              </a:rPr>
              <a:t>atvērto durvju dienas </a:t>
            </a:r>
            <a:endParaRPr lang="en-US" sz="2400">
              <a:solidFill>
                <a:srgbClr val="595959"/>
              </a:solidFill>
              <a:latin typeface="Arial"/>
              <a:cs typeface="Arial"/>
            </a:endParaRPr>
          </a:p>
          <a:p>
            <a:pPr marL="342900" indent="-342900">
              <a:spcBef>
                <a:spcPts val="933"/>
              </a:spcBef>
              <a:buFont typeface="Arial"/>
              <a:buChar char="•"/>
            </a:pPr>
            <a:r>
              <a:rPr lang="lv-LV" sz="2400" err="1">
                <a:solidFill>
                  <a:srgbClr val="5A5A5A"/>
                </a:solidFill>
                <a:latin typeface="Arial"/>
                <a:cs typeface="Arial"/>
              </a:rPr>
              <a:t>mentoru</a:t>
            </a:r>
            <a:r>
              <a:rPr lang="lv-LV" sz="2400">
                <a:solidFill>
                  <a:srgbClr val="5A5A5A"/>
                </a:solidFill>
                <a:latin typeface="Arial"/>
                <a:cs typeface="Arial"/>
              </a:rPr>
              <a:t> programma</a:t>
            </a:r>
            <a:endParaRPr lang="en-US" sz="2400">
              <a:solidFill>
                <a:srgbClr val="595959"/>
              </a:solidFill>
              <a:latin typeface="Arial"/>
              <a:cs typeface="Arial"/>
            </a:endParaRPr>
          </a:p>
          <a:p>
            <a:pPr marL="342900" indent="-342900">
              <a:spcBef>
                <a:spcPts val="933"/>
              </a:spcBef>
              <a:buFont typeface="Arial"/>
              <a:buChar char="•"/>
            </a:pPr>
            <a:r>
              <a:rPr lang="lv-LV" sz="2400">
                <a:solidFill>
                  <a:srgbClr val="5A5A5A"/>
                </a:solidFill>
                <a:latin typeface="Arial"/>
                <a:cs typeface="Arial"/>
              </a:rPr>
              <a:t>Semināri Latvijas vēstniecībās un RSU pārstāvniecībās</a:t>
            </a:r>
            <a:endParaRPr lang="en-US" sz="2400">
              <a:solidFill>
                <a:srgbClr val="595959"/>
              </a:solidFill>
              <a:latin typeface="Arial"/>
              <a:cs typeface="Arial"/>
            </a:endParaRPr>
          </a:p>
          <a:p>
            <a:pPr marL="342900" indent="-342900">
              <a:spcBef>
                <a:spcPts val="933"/>
              </a:spcBef>
              <a:buFont typeface="Arial"/>
              <a:buChar char="•"/>
            </a:pPr>
            <a:r>
              <a:rPr lang="lv-LV" sz="2400">
                <a:solidFill>
                  <a:srgbClr val="5A5A5A"/>
                </a:solidFill>
                <a:latin typeface="Arial"/>
                <a:cs typeface="Arial"/>
              </a:rPr>
              <a:t>dalība </a:t>
            </a:r>
            <a:r>
              <a:rPr lang="lv-LV" sz="2400" b="1">
                <a:solidFill>
                  <a:srgbClr val="5A5A5A"/>
                </a:solidFill>
                <a:latin typeface="Arial"/>
                <a:cs typeface="Arial"/>
              </a:rPr>
              <a:t>Vācijas-Baltijas Tirdzniecības kameras</a:t>
            </a:r>
            <a:r>
              <a:rPr lang="lv-LV" sz="2400">
                <a:solidFill>
                  <a:srgbClr val="5A5A5A"/>
                </a:solidFill>
                <a:latin typeface="Arial"/>
                <a:cs typeface="Arial"/>
              </a:rPr>
              <a:t> jubilejā</a:t>
            </a:r>
          </a:p>
          <a:p>
            <a:pPr marL="342900" indent="-342900">
              <a:spcBef>
                <a:spcPts val="933"/>
              </a:spcBef>
              <a:buFont typeface="Arial"/>
              <a:buChar char="•"/>
            </a:pPr>
            <a:r>
              <a:rPr lang="lv-LV" sz="2400">
                <a:solidFill>
                  <a:srgbClr val="5A5A5A"/>
                </a:solidFill>
                <a:latin typeface="Arial"/>
                <a:cs typeface="Arial"/>
              </a:rPr>
              <a:t>satura veidošana digitālajā vidē</a:t>
            </a:r>
          </a:p>
          <a:p>
            <a:pPr marL="342900" indent="-342900">
              <a:spcBef>
                <a:spcPts val="933"/>
              </a:spcBef>
              <a:buFont typeface="Arial"/>
              <a:buChar char="•"/>
            </a:pPr>
            <a:endParaRPr lang="lv-LV" sz="2400">
              <a:solidFill>
                <a:srgbClr val="5A5A5A"/>
              </a:solidFill>
              <a:latin typeface="Arial"/>
              <a:cs typeface="Arial"/>
            </a:endParaRPr>
          </a:p>
          <a:p>
            <a:pPr marL="342900" indent="-342900">
              <a:spcBef>
                <a:spcPts val="933"/>
              </a:spcBef>
              <a:buFont typeface="Arial"/>
              <a:buChar char="•"/>
            </a:pPr>
            <a:endParaRPr lang="lv-LV" sz="2400">
              <a:solidFill>
                <a:srgbClr val="5A5A5A"/>
              </a:solidFill>
            </a:endParaRPr>
          </a:p>
          <a:p>
            <a:pPr marL="342900" indent="-342900">
              <a:spcBef>
                <a:spcPts val="933"/>
              </a:spcBef>
              <a:buFont typeface="Arial"/>
              <a:buChar char="•"/>
            </a:pPr>
            <a:endParaRPr lang="lv-LV" sz="2400">
              <a:solidFill>
                <a:srgbClr val="5A5A5A"/>
              </a:solidFill>
            </a:endParaRPr>
          </a:p>
          <a:p>
            <a:pPr>
              <a:spcBef>
                <a:spcPts val="933"/>
              </a:spcBef>
            </a:pPr>
            <a:endParaRPr lang="lv-LV">
              <a:solidFill>
                <a:srgbClr val="5A5A5A"/>
              </a:solidFill>
            </a:endParaRPr>
          </a:p>
          <a:p>
            <a:pPr marL="342900" indent="-342900">
              <a:spcBef>
                <a:spcPts val="933"/>
              </a:spcBef>
              <a:buFont typeface="Arial"/>
              <a:buChar char="•"/>
            </a:pPr>
            <a:endParaRPr lang="lv-LV">
              <a:solidFill>
                <a:srgbClr val="5A5A5A"/>
              </a:solidFill>
            </a:endParaRPr>
          </a:p>
          <a:p>
            <a:endParaRPr lang="en-GB"/>
          </a:p>
        </p:txBody>
      </p:sp>
      <p:pic>
        <p:nvPicPr>
          <p:cNvPr id="4" name="Picture 3" descr="A group of people posing for a photo&#10;&#10;AI-generated content may be incorrect.">
            <a:extLst>
              <a:ext uri="{FF2B5EF4-FFF2-40B4-BE49-F238E27FC236}">
                <a16:creationId xmlns:a16="http://schemas.microsoft.com/office/drawing/2014/main" id="{EBBB29C0-60FD-E2D9-99B4-BA17C1CB36E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81249" y="922418"/>
            <a:ext cx="4762500" cy="2505075"/>
          </a:xfrm>
          <a:prstGeom prst="rect">
            <a:avLst/>
          </a:prstGeom>
        </p:spPr>
      </p:pic>
      <p:pic>
        <p:nvPicPr>
          <p:cNvPr id="5" name="Picture 4" descr="A group of men standing together&#10;&#10;AI-generated content may be incorrect.">
            <a:extLst>
              <a:ext uri="{FF2B5EF4-FFF2-40B4-BE49-F238E27FC236}">
                <a16:creationId xmlns:a16="http://schemas.microsoft.com/office/drawing/2014/main" id="{1404B062-D68B-17CC-2409-972A64D4348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677276" y="3532772"/>
            <a:ext cx="4762500" cy="2628617"/>
          </a:xfrm>
          <a:prstGeom prst="rect">
            <a:avLst/>
          </a:prstGeom>
        </p:spPr>
      </p:pic>
      <p:pic>
        <p:nvPicPr>
          <p:cNvPr id="6" name="Picture 5" descr="Attēls, kurā ir teksts, apģērbs, sieviete, apavi&#10;&#10;Mākslīgā intelekta ģenerēts saturs var būt nepareizs.">
            <a:extLst>
              <a:ext uri="{FF2B5EF4-FFF2-40B4-BE49-F238E27FC236}">
                <a16:creationId xmlns:a16="http://schemas.microsoft.com/office/drawing/2014/main" id="{6663F81F-562D-82B8-E3AE-2B05CE0C27C9}"/>
              </a:ext>
            </a:extLst>
          </p:cNvPr>
          <p:cNvPicPr>
            <a:picLocks noChangeAspect="1"/>
          </p:cNvPicPr>
          <p:nvPr/>
        </p:nvPicPr>
        <p:blipFill>
          <a:blip r:embed="rId4"/>
          <a:stretch>
            <a:fillRect/>
          </a:stretch>
        </p:blipFill>
        <p:spPr>
          <a:xfrm>
            <a:off x="9567971" y="1205859"/>
            <a:ext cx="2495550" cy="4448175"/>
          </a:xfrm>
          <a:prstGeom prst="rect">
            <a:avLst/>
          </a:prstGeom>
        </p:spPr>
      </p:pic>
    </p:spTree>
    <p:extLst>
      <p:ext uri="{BB962C8B-B14F-4D97-AF65-F5344CB8AC3E}">
        <p14:creationId xmlns:p14="http://schemas.microsoft.com/office/powerpoint/2010/main" val="19574494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419B5-7362-69D1-B6FB-6239188DDEE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D8AA02-F6ED-0757-10C8-8EFA979097BE}"/>
              </a:ext>
            </a:extLst>
          </p:cNvPr>
          <p:cNvSpPr>
            <a:spLocks noGrp="1"/>
          </p:cNvSpPr>
          <p:nvPr>
            <p:ph idx="1"/>
          </p:nvPr>
        </p:nvSpPr>
        <p:spPr>
          <a:xfrm>
            <a:off x="539998" y="365125"/>
            <a:ext cx="2160569" cy="5830192"/>
          </a:xfrm>
        </p:spPr>
        <p:txBody>
          <a:bodyPr/>
          <a:lstStyle/>
          <a:p>
            <a:r>
              <a:rPr lang="lv-LV" altLang="lv-LV" spc="-15"/>
              <a:t>Ārvalstu Reflektantu pieteikumi</a:t>
            </a:r>
            <a:br>
              <a:rPr lang="lv-LV" altLang="lv-LV" spc="-15"/>
            </a:br>
            <a:br>
              <a:rPr lang="lv-LV" altLang="lv-LV" spc="-15"/>
            </a:br>
            <a:r>
              <a:rPr lang="lv-LV" altLang="lv-LV" sz="1800" b="0" i="1" spc="-15"/>
              <a:t>kalendārais gads</a:t>
            </a:r>
            <a:endParaRPr lang="lv-LV" sz="1400" b="0" i="1"/>
          </a:p>
        </p:txBody>
      </p:sp>
      <p:sp>
        <p:nvSpPr>
          <p:cNvPr id="9" name="TextBox 8">
            <a:extLst>
              <a:ext uri="{FF2B5EF4-FFF2-40B4-BE49-F238E27FC236}">
                <a16:creationId xmlns:a16="http://schemas.microsoft.com/office/drawing/2014/main" id="{133A68B1-FDAF-AF85-C741-211A3636EFAA}"/>
              </a:ext>
            </a:extLst>
          </p:cNvPr>
          <p:cNvSpPr txBox="1"/>
          <p:nvPr/>
        </p:nvSpPr>
        <p:spPr>
          <a:xfrm>
            <a:off x="9553371" y="1617784"/>
            <a:ext cx="2464495" cy="8515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377" rtl="0" eaLnBrk="1" fontAlgn="auto" latinLnBrk="0" hangingPunct="0">
              <a:lnSpc>
                <a:spcPct val="100000"/>
              </a:lnSpc>
              <a:spcBef>
                <a:spcPts val="800"/>
              </a:spcBef>
              <a:spcAft>
                <a:spcPts val="800"/>
              </a:spcAft>
              <a:buClrTx/>
              <a:buSzTx/>
              <a:buFontTx/>
              <a:buNone/>
              <a:tabLst/>
              <a:defRPr/>
            </a:pPr>
            <a:endParaRPr kumimoji="0" lang="lv-LV" sz="1800" b="0" i="0" u="none" strike="noStrike" kern="0" cap="none" spc="0" normalizeH="0" baseline="0" noProof="0">
              <a:ln>
                <a:noFill/>
              </a:ln>
              <a:solidFill>
                <a:srgbClr val="000000"/>
              </a:solidFill>
              <a:effectLst/>
              <a:uLnTx/>
              <a:uFillTx/>
              <a:latin typeface="Arial"/>
              <a:ea typeface="+mn-ea"/>
              <a:cs typeface="Arial"/>
              <a:sym typeface="Arial"/>
            </a:endParaRPr>
          </a:p>
          <a:p>
            <a:pPr marL="457189" marR="0" lvl="0" indent="-457189" algn="l" defTabSz="914377" rtl="0" eaLnBrk="1" fontAlgn="auto" latinLnBrk="0" hangingPunct="0">
              <a:lnSpc>
                <a:spcPct val="100000"/>
              </a:lnSpc>
              <a:spcBef>
                <a:spcPts val="800"/>
              </a:spcBef>
              <a:spcAft>
                <a:spcPts val="800"/>
              </a:spcAft>
              <a:buClrTx/>
              <a:buSzTx/>
              <a:buFont typeface="Arial" panose="020B0604020202020204" pitchFamily="34" charset="0"/>
              <a:buChar char="•"/>
              <a:tabLst/>
              <a:defRPr/>
            </a:pPr>
            <a:endParaRPr kumimoji="0" lang="lv-LV" sz="18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7" name="Title 6">
            <a:extLst>
              <a:ext uri="{FF2B5EF4-FFF2-40B4-BE49-F238E27FC236}">
                <a16:creationId xmlns:a16="http://schemas.microsoft.com/office/drawing/2014/main" id="{1CC5E947-BDF0-BF08-DEC9-BD2D204C429D}"/>
              </a:ext>
            </a:extLst>
          </p:cNvPr>
          <p:cNvSpPr>
            <a:spLocks noGrp="1"/>
          </p:cNvSpPr>
          <p:nvPr>
            <p:ph type="title"/>
          </p:nvPr>
        </p:nvSpPr>
        <p:spPr>
          <a:xfrm>
            <a:off x="3336676" y="471141"/>
            <a:ext cx="8315326" cy="739775"/>
          </a:xfrm>
        </p:spPr>
        <p:txBody>
          <a:bodyPr>
            <a:normAutofit/>
          </a:bodyPr>
          <a:lstStyle/>
          <a:p>
            <a:pPr algn="ctr"/>
            <a:r>
              <a:rPr lang="lv-LV" sz="3600"/>
              <a:t>2021-2025</a:t>
            </a:r>
          </a:p>
        </p:txBody>
      </p:sp>
      <p:graphicFrame>
        <p:nvGraphicFramePr>
          <p:cNvPr id="2" name="Chart 1">
            <a:extLst>
              <a:ext uri="{FF2B5EF4-FFF2-40B4-BE49-F238E27FC236}">
                <a16:creationId xmlns:a16="http://schemas.microsoft.com/office/drawing/2014/main" id="{F3568BDA-CFBE-2A97-5109-42A51968E59A}"/>
              </a:ext>
            </a:extLst>
          </p:cNvPr>
          <p:cNvGraphicFramePr/>
          <p:nvPr>
            <p:extLst>
              <p:ext uri="{D42A27DB-BD31-4B8C-83A1-F6EECF244321}">
                <p14:modId xmlns:p14="http://schemas.microsoft.com/office/powerpoint/2010/main" val="3000636451"/>
              </p:ext>
            </p:extLst>
          </p:nvPr>
        </p:nvGraphicFramePr>
        <p:xfrm>
          <a:off x="3052898" y="518244"/>
          <a:ext cx="7818162" cy="5523953"/>
        </p:xfrm>
        <a:graphic>
          <a:graphicData uri="http://schemas.openxmlformats.org/drawingml/2006/chart">
            <c:chart xmlns:c="http://schemas.openxmlformats.org/drawingml/2006/chart" xmlns:r="http://schemas.openxmlformats.org/officeDocument/2006/relationships" r:id="rId2"/>
          </a:graphicData>
        </a:graphic>
      </p:graphicFrame>
      <p:sp>
        <p:nvSpPr>
          <p:cNvPr id="4" name="Right Brace 3">
            <a:extLst>
              <a:ext uri="{FF2B5EF4-FFF2-40B4-BE49-F238E27FC236}">
                <a16:creationId xmlns:a16="http://schemas.microsoft.com/office/drawing/2014/main" id="{8EB6449B-764F-4F8E-5097-218DC84E4F12}"/>
              </a:ext>
            </a:extLst>
          </p:cNvPr>
          <p:cNvSpPr/>
          <p:nvPr/>
        </p:nvSpPr>
        <p:spPr>
          <a:xfrm>
            <a:off x="10785618" y="4224249"/>
            <a:ext cx="233676" cy="1268113"/>
          </a:xfrm>
          <a:prstGeom prst="rightBrace">
            <a:avLst/>
          </a:prstGeom>
          <a:noFill/>
          <a:ln w="28575"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lv-LV" sz="1800" b="0" i="0" u="none" strike="noStrike" cap="none" spc="0" normalizeH="0" baseline="0">
              <a:ln>
                <a:noFill/>
              </a:ln>
              <a:solidFill>
                <a:srgbClr val="000000"/>
              </a:solidFill>
              <a:effectLst/>
              <a:uFillTx/>
            </a:endParaRPr>
          </a:p>
        </p:txBody>
      </p:sp>
      <p:sp>
        <p:nvSpPr>
          <p:cNvPr id="5" name="Right Brace 4">
            <a:extLst>
              <a:ext uri="{FF2B5EF4-FFF2-40B4-BE49-F238E27FC236}">
                <a16:creationId xmlns:a16="http://schemas.microsoft.com/office/drawing/2014/main" id="{B306720B-902C-E892-27DE-C09110BA5C69}"/>
              </a:ext>
            </a:extLst>
          </p:cNvPr>
          <p:cNvSpPr/>
          <p:nvPr/>
        </p:nvSpPr>
        <p:spPr>
          <a:xfrm>
            <a:off x="10765853" y="1823774"/>
            <a:ext cx="337625" cy="2353372"/>
          </a:xfrm>
          <a:prstGeom prst="rightBrace">
            <a:avLst/>
          </a:prstGeom>
          <a:noFill/>
          <a:ln w="28575"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lv-LV" sz="1800" b="0" i="0" u="none" strike="noStrike" cap="none" spc="0" normalizeH="0" baseline="0">
              <a:ln>
                <a:noFill/>
              </a:ln>
              <a:solidFill>
                <a:srgbClr val="000000"/>
              </a:solidFill>
              <a:effectLst/>
              <a:uFillTx/>
            </a:endParaRPr>
          </a:p>
        </p:txBody>
      </p:sp>
      <p:sp>
        <p:nvSpPr>
          <p:cNvPr id="6" name="TextBox 5">
            <a:extLst>
              <a:ext uri="{FF2B5EF4-FFF2-40B4-BE49-F238E27FC236}">
                <a16:creationId xmlns:a16="http://schemas.microsoft.com/office/drawing/2014/main" id="{D7D704C2-42F6-FE58-4CD6-C3A324258E71}"/>
              </a:ext>
            </a:extLst>
          </p:cNvPr>
          <p:cNvSpPr txBox="1"/>
          <p:nvPr/>
        </p:nvSpPr>
        <p:spPr>
          <a:xfrm>
            <a:off x="11127542" y="2749558"/>
            <a:ext cx="1064458"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685800" rtl="0" fontAlgn="auto" latinLnBrk="0" hangingPunct="0">
              <a:lnSpc>
                <a:spcPct val="100000"/>
              </a:lnSpc>
              <a:spcBef>
                <a:spcPts val="0"/>
              </a:spcBef>
              <a:spcAft>
                <a:spcPts val="0"/>
              </a:spcAft>
              <a:buClrTx/>
              <a:buSzTx/>
              <a:buFontTx/>
              <a:buNone/>
              <a:tabLst/>
            </a:pPr>
            <a:r>
              <a:rPr kumimoji="0" lang="lv-LV" sz="2000" b="1" i="0" u="none" strike="noStrike" cap="none" spc="0" normalizeH="0" baseline="0">
                <a:ln>
                  <a:noFill/>
                </a:ln>
                <a:solidFill>
                  <a:schemeClr val="accent1">
                    <a:lumMod val="50000"/>
                  </a:schemeClr>
                </a:solidFill>
                <a:effectLst/>
                <a:uFillTx/>
                <a:latin typeface="Arial"/>
                <a:ea typeface="Arial"/>
                <a:cs typeface="Arial"/>
                <a:sym typeface="Arial"/>
              </a:rPr>
              <a:t>1316</a:t>
            </a:r>
            <a:r>
              <a:rPr kumimoji="0" lang="lv-LV" sz="2000" b="1" i="0" u="none" strike="noStrike" cap="none" spc="0" normalizeH="0" baseline="0">
                <a:ln>
                  <a:noFill/>
                </a:ln>
                <a:solidFill>
                  <a:srgbClr val="000000"/>
                </a:solidFill>
                <a:effectLst/>
                <a:uFillTx/>
                <a:latin typeface="Arial"/>
                <a:ea typeface="Arial"/>
                <a:cs typeface="Arial"/>
                <a:sym typeface="Arial"/>
              </a:rPr>
              <a:t> </a:t>
            </a:r>
            <a:r>
              <a:rPr lang="lv-LV" sz="2000" b="1">
                <a:solidFill>
                  <a:srgbClr val="8E001C"/>
                </a:solidFill>
                <a:latin typeface="Arial"/>
                <a:ea typeface="Arial"/>
                <a:cs typeface="Arial"/>
                <a:sym typeface="Arial"/>
              </a:rPr>
              <a:t> </a:t>
            </a:r>
            <a:r>
              <a:rPr lang="lv-LV" sz="1600" b="1">
                <a:solidFill>
                  <a:srgbClr val="8E001C"/>
                </a:solidFill>
                <a:latin typeface="Arial"/>
                <a:ea typeface="Arial"/>
                <a:cs typeface="Arial"/>
                <a:sym typeface="Arial"/>
              </a:rPr>
              <a:t>VASARA</a:t>
            </a:r>
            <a:endParaRPr kumimoji="0" lang="lv-LV" sz="1600" b="1" i="0" u="none" strike="noStrike" cap="none" spc="0" normalizeH="0" baseline="0">
              <a:ln>
                <a:noFill/>
              </a:ln>
              <a:solidFill>
                <a:srgbClr val="8E001C"/>
              </a:solidFill>
              <a:effectLst/>
              <a:uFillTx/>
              <a:latin typeface="Arial"/>
              <a:ea typeface="Arial"/>
              <a:cs typeface="Arial"/>
              <a:sym typeface="Arial"/>
            </a:endParaRPr>
          </a:p>
        </p:txBody>
      </p:sp>
      <p:sp>
        <p:nvSpPr>
          <p:cNvPr id="8" name="TextBox 7">
            <a:extLst>
              <a:ext uri="{FF2B5EF4-FFF2-40B4-BE49-F238E27FC236}">
                <a16:creationId xmlns:a16="http://schemas.microsoft.com/office/drawing/2014/main" id="{09A09356-07E5-804A-2401-473ACEE6A2A3}"/>
              </a:ext>
            </a:extLst>
          </p:cNvPr>
          <p:cNvSpPr txBox="1"/>
          <p:nvPr/>
        </p:nvSpPr>
        <p:spPr>
          <a:xfrm>
            <a:off x="11034697" y="4631037"/>
            <a:ext cx="1064458"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685800" rtl="0" fontAlgn="auto" latinLnBrk="0" hangingPunct="0">
              <a:lnSpc>
                <a:spcPct val="100000"/>
              </a:lnSpc>
              <a:spcBef>
                <a:spcPts val="0"/>
              </a:spcBef>
              <a:spcAft>
                <a:spcPts val="0"/>
              </a:spcAft>
              <a:buClrTx/>
              <a:buSzTx/>
              <a:buFontTx/>
              <a:buNone/>
              <a:tabLst/>
            </a:pPr>
            <a:r>
              <a:rPr lang="lv-LV" sz="2000" b="1">
                <a:solidFill>
                  <a:schemeClr val="accent1">
                    <a:lumMod val="50000"/>
                  </a:schemeClr>
                </a:solidFill>
                <a:latin typeface="Arial"/>
                <a:ea typeface="Arial"/>
                <a:cs typeface="Arial"/>
                <a:sym typeface="Arial"/>
              </a:rPr>
              <a:t>534</a:t>
            </a:r>
            <a:r>
              <a:rPr kumimoji="0" lang="lv-LV" sz="2000" b="1" i="0" u="none" strike="noStrike" cap="none" spc="0" normalizeH="0" baseline="0">
                <a:ln>
                  <a:noFill/>
                </a:ln>
                <a:solidFill>
                  <a:srgbClr val="000000"/>
                </a:solidFill>
                <a:effectLst/>
                <a:uFillTx/>
                <a:latin typeface="Arial"/>
                <a:ea typeface="Arial"/>
                <a:cs typeface="Arial"/>
                <a:sym typeface="Arial"/>
              </a:rPr>
              <a:t> </a:t>
            </a:r>
            <a:r>
              <a:rPr lang="lv-LV" sz="2000" b="1">
                <a:solidFill>
                  <a:srgbClr val="8E001C"/>
                </a:solidFill>
                <a:latin typeface="Arial"/>
                <a:ea typeface="Arial"/>
                <a:cs typeface="Arial"/>
                <a:sym typeface="Arial"/>
              </a:rPr>
              <a:t> </a:t>
            </a:r>
            <a:r>
              <a:rPr lang="lv-LV" sz="1600" b="1">
                <a:solidFill>
                  <a:srgbClr val="8E001C"/>
                </a:solidFill>
                <a:latin typeface="Arial"/>
                <a:ea typeface="Arial"/>
                <a:cs typeface="Arial"/>
                <a:sym typeface="Arial"/>
              </a:rPr>
              <a:t>ZIEMA</a:t>
            </a:r>
            <a:endParaRPr kumimoji="0" lang="lv-LV" sz="1600" b="1" i="0" u="none" strike="noStrike" cap="none" spc="0" normalizeH="0" baseline="0">
              <a:ln>
                <a:noFill/>
              </a:ln>
              <a:solidFill>
                <a:srgbClr val="8E001C"/>
              </a:solidFill>
              <a:effectLst/>
              <a:uFillTx/>
              <a:latin typeface="Arial"/>
              <a:ea typeface="Arial"/>
              <a:cs typeface="Arial"/>
              <a:sym typeface="Arial"/>
            </a:endParaRPr>
          </a:p>
        </p:txBody>
      </p:sp>
    </p:spTree>
    <p:extLst>
      <p:ext uri="{BB962C8B-B14F-4D97-AF65-F5344CB8AC3E}">
        <p14:creationId xmlns:p14="http://schemas.microsoft.com/office/powerpoint/2010/main" val="9992469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C7CFE5-5BB8-0D6B-7EEE-DD98DA953ECE}"/>
            </a:ext>
          </a:extLst>
        </p:cNvPr>
        <p:cNvGrpSpPr/>
        <p:nvPr/>
      </p:nvGrpSpPr>
      <p:grpSpPr>
        <a:xfrm>
          <a:off x="0" y="0"/>
          <a:ext cx="0" cy="0"/>
          <a:chOff x="0" y="0"/>
          <a:chExt cx="0" cy="0"/>
        </a:xfrm>
      </p:grpSpPr>
      <p:sp>
        <p:nvSpPr>
          <p:cNvPr id="3" name="Virsraksts 2">
            <a:extLst>
              <a:ext uri="{FF2B5EF4-FFF2-40B4-BE49-F238E27FC236}">
                <a16:creationId xmlns:a16="http://schemas.microsoft.com/office/drawing/2014/main" id="{9A424548-B4BB-0258-1AF7-5B3C1C9FB2E2}"/>
              </a:ext>
            </a:extLst>
          </p:cNvPr>
          <p:cNvSpPr>
            <a:spLocks noGrp="1"/>
          </p:cNvSpPr>
          <p:nvPr>
            <p:ph type="ctrTitle"/>
          </p:nvPr>
        </p:nvSpPr>
        <p:spPr/>
        <p:txBody>
          <a:bodyPr/>
          <a:lstStyle/>
          <a:p>
            <a:r>
              <a:rPr lang="lv-LV">
                <a:latin typeface="Arial"/>
                <a:cs typeface="Arial"/>
              </a:rPr>
              <a:t>Uzņemšanas rezultāti</a:t>
            </a:r>
            <a:endParaRPr lang="lv-LV"/>
          </a:p>
        </p:txBody>
      </p:sp>
      <p:pic>
        <p:nvPicPr>
          <p:cNvPr id="10" name="Picture Placeholder 9" descr="A hand holding a brain&#10;&#10;AI-generated content may be incorrect.">
            <a:extLst>
              <a:ext uri="{FF2B5EF4-FFF2-40B4-BE49-F238E27FC236}">
                <a16:creationId xmlns:a16="http://schemas.microsoft.com/office/drawing/2014/main" id="{0A72470C-A626-BEEA-452A-191EBCEDFE29}"/>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0" y="0"/>
            <a:ext cx="12192000" cy="4141838"/>
          </a:xfrm>
          <a:prstGeom prst="rect">
            <a:avLst/>
          </a:prstGeom>
        </p:spPr>
      </p:pic>
    </p:spTree>
    <p:extLst>
      <p:ext uri="{BB962C8B-B14F-4D97-AF65-F5344CB8AC3E}">
        <p14:creationId xmlns:p14="http://schemas.microsoft.com/office/powerpoint/2010/main" val="37752036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571F62-D9F4-412E-BCBB-E5357D3EF770}"/>
              </a:ext>
            </a:extLst>
          </p:cNvPr>
          <p:cNvSpPr>
            <a:spLocks noGrp="1"/>
          </p:cNvSpPr>
          <p:nvPr>
            <p:ph idx="1"/>
          </p:nvPr>
        </p:nvSpPr>
        <p:spPr>
          <a:xfrm>
            <a:off x="539998" y="365125"/>
            <a:ext cx="2160569" cy="5265113"/>
          </a:xfrm>
        </p:spPr>
        <p:txBody>
          <a:bodyPr/>
          <a:lstStyle/>
          <a:p>
            <a:r>
              <a:rPr lang="lv-LV"/>
              <a:t>Imatrikulēto</a:t>
            </a:r>
          </a:p>
          <a:p>
            <a:r>
              <a:rPr lang="lv-LV"/>
              <a:t>Studentu skaits</a:t>
            </a:r>
          </a:p>
          <a:p>
            <a:endParaRPr lang="lv-LV"/>
          </a:p>
          <a:p>
            <a:r>
              <a:rPr lang="lv-LV" sz="1800" b="0" i="1"/>
              <a:t>Kalendārais gads</a:t>
            </a:r>
          </a:p>
          <a:p>
            <a:endParaRPr lang="lv-LV" sz="1800" b="0" i="1"/>
          </a:p>
          <a:p>
            <a:endParaRPr lang="lv-LV" sz="1800" b="0" i="1"/>
          </a:p>
          <a:p>
            <a:endParaRPr lang="lv-LV" sz="1800" b="0" i="1"/>
          </a:p>
          <a:p>
            <a:endParaRPr lang="lv-LV" sz="1800" b="0" i="1"/>
          </a:p>
          <a:p>
            <a:endParaRPr lang="lv-LV" sz="1800" b="0" i="1"/>
          </a:p>
          <a:p>
            <a:endParaRPr lang="lv-LV" sz="1800" b="0" i="1"/>
          </a:p>
          <a:p>
            <a:endParaRPr lang="lv-LV" sz="1800" b="0" i="1"/>
          </a:p>
          <a:p>
            <a:endParaRPr lang="lv-LV" sz="1800" b="0" i="1"/>
          </a:p>
          <a:p>
            <a:endParaRPr lang="lv-LV" sz="1400" b="0" i="1"/>
          </a:p>
          <a:p>
            <a:endParaRPr lang="lv-LV" sz="1400" b="0" i="1"/>
          </a:p>
          <a:p>
            <a:endParaRPr lang="lv-LV" sz="1400" b="0" i="1"/>
          </a:p>
        </p:txBody>
      </p:sp>
      <p:sp>
        <p:nvSpPr>
          <p:cNvPr id="9" name="TextBox 8">
            <a:extLst>
              <a:ext uri="{FF2B5EF4-FFF2-40B4-BE49-F238E27FC236}">
                <a16:creationId xmlns:a16="http://schemas.microsoft.com/office/drawing/2014/main" id="{61EE5C46-FDCB-0404-CB50-75F0D61FDCA5}"/>
              </a:ext>
            </a:extLst>
          </p:cNvPr>
          <p:cNvSpPr txBox="1"/>
          <p:nvPr/>
        </p:nvSpPr>
        <p:spPr>
          <a:xfrm>
            <a:off x="9553371" y="1617784"/>
            <a:ext cx="2464495" cy="8515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914377" hangingPunct="0">
              <a:spcBef>
                <a:spcPts val="800"/>
              </a:spcBef>
              <a:spcAft>
                <a:spcPts val="800"/>
              </a:spcAft>
              <a:defRPr/>
            </a:pPr>
            <a:endParaRPr kumimoji="0" lang="lv-LV" sz="1800" b="0" i="0" u="none" strike="noStrike" kern="0" cap="none" spc="0" normalizeH="0" baseline="0" noProof="0">
              <a:ln>
                <a:noFill/>
              </a:ln>
              <a:solidFill>
                <a:srgbClr val="000000"/>
              </a:solidFill>
              <a:effectLst/>
              <a:uLnTx/>
              <a:uFillTx/>
              <a:latin typeface="Arial"/>
              <a:cs typeface="Arial"/>
              <a:sym typeface="Arial"/>
            </a:endParaRPr>
          </a:p>
          <a:p>
            <a:pPr marL="457189" marR="0" lvl="0" indent="-457189" algn="l" defTabSz="914377" rtl="0" eaLnBrk="1" fontAlgn="auto" latinLnBrk="0" hangingPunct="0">
              <a:lnSpc>
                <a:spcPct val="100000"/>
              </a:lnSpc>
              <a:spcBef>
                <a:spcPts val="800"/>
              </a:spcBef>
              <a:spcAft>
                <a:spcPts val="800"/>
              </a:spcAft>
              <a:buClrTx/>
              <a:buSzTx/>
              <a:buFont typeface="Arial" panose="020B0604020202020204" pitchFamily="34" charset="0"/>
              <a:buChar char="•"/>
              <a:tabLst/>
              <a:defRPr/>
            </a:pPr>
            <a:endParaRPr kumimoji="0" lang="lv-LV"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7" name="Title 6">
            <a:extLst>
              <a:ext uri="{FF2B5EF4-FFF2-40B4-BE49-F238E27FC236}">
                <a16:creationId xmlns:a16="http://schemas.microsoft.com/office/drawing/2014/main" id="{8D40B952-3029-435B-813A-3DFB3BECFB95}"/>
              </a:ext>
            </a:extLst>
          </p:cNvPr>
          <p:cNvSpPr>
            <a:spLocks noGrp="1"/>
          </p:cNvSpPr>
          <p:nvPr>
            <p:ph type="title"/>
          </p:nvPr>
        </p:nvSpPr>
        <p:spPr/>
        <p:txBody>
          <a:bodyPr/>
          <a:lstStyle/>
          <a:p>
            <a:pPr algn="ctr"/>
            <a:r>
              <a:rPr lang="lv-LV"/>
              <a:t>2021-2025</a:t>
            </a:r>
          </a:p>
        </p:txBody>
      </p:sp>
      <p:graphicFrame>
        <p:nvGraphicFramePr>
          <p:cNvPr id="5" name="Chart 4">
            <a:extLst>
              <a:ext uri="{FF2B5EF4-FFF2-40B4-BE49-F238E27FC236}">
                <a16:creationId xmlns:a16="http://schemas.microsoft.com/office/drawing/2014/main" id="{AD56A73C-E6D3-4F7A-9640-CD2436F1FC07}"/>
              </a:ext>
            </a:extLst>
          </p:cNvPr>
          <p:cNvGraphicFramePr>
            <a:graphicFrameLocks/>
          </p:cNvGraphicFramePr>
          <p:nvPr>
            <p:extLst>
              <p:ext uri="{D42A27DB-BD31-4B8C-83A1-F6EECF244321}">
                <p14:modId xmlns:p14="http://schemas.microsoft.com/office/powerpoint/2010/main" val="2306121210"/>
              </p:ext>
            </p:extLst>
          </p:nvPr>
        </p:nvGraphicFramePr>
        <p:xfrm>
          <a:off x="3255264" y="1104899"/>
          <a:ext cx="8762602" cy="526511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084926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22C9FF-46B4-2648-904E-7AA7A6DA62F8}"/>
              </a:ext>
            </a:extLst>
          </p:cNvPr>
          <p:cNvSpPr>
            <a:spLocks noGrp="1"/>
          </p:cNvSpPr>
          <p:nvPr>
            <p:ph type="body" sz="quarter" idx="11"/>
          </p:nvPr>
        </p:nvSpPr>
        <p:spPr>
          <a:xfrm>
            <a:off x="399630" y="873793"/>
            <a:ext cx="5978611" cy="1994153"/>
          </a:xfrm>
        </p:spPr>
        <p:txBody>
          <a:bodyPr vert="horz" lIns="0" tIns="0" rIns="0" bIns="0" rtlCol="0" anchor="t">
            <a:normAutofit/>
          </a:bodyPr>
          <a:lstStyle/>
          <a:p>
            <a:pPr algn="ctr"/>
            <a:r>
              <a:rPr lang="lv-LV" sz="2600" b="1" baseline="0">
                <a:solidFill>
                  <a:srgbClr val="98002E"/>
                </a:solidFill>
                <a:latin typeface="Arial"/>
              </a:rPr>
              <a:t>Ārvalstu studentu iepazīšanās nedēļa</a:t>
            </a:r>
            <a:r>
              <a:rPr lang="lv-LV" sz="2600">
                <a:latin typeface="Arial"/>
                <a:ea typeface="Arial"/>
                <a:cs typeface="Arial"/>
              </a:rPr>
              <a:t>​</a:t>
            </a:r>
            <a:endParaRPr lang="en-GB"/>
          </a:p>
        </p:txBody>
      </p:sp>
      <p:sp>
        <p:nvSpPr>
          <p:cNvPr id="3" name="Text Placeholder 2">
            <a:extLst>
              <a:ext uri="{FF2B5EF4-FFF2-40B4-BE49-F238E27FC236}">
                <a16:creationId xmlns:a16="http://schemas.microsoft.com/office/drawing/2014/main" id="{E6C4E2D8-9E31-2860-5906-1C0AE3AA34A7}"/>
              </a:ext>
            </a:extLst>
          </p:cNvPr>
          <p:cNvSpPr>
            <a:spLocks noGrp="1"/>
          </p:cNvSpPr>
          <p:nvPr>
            <p:ph type="body" sz="quarter" idx="12"/>
          </p:nvPr>
        </p:nvSpPr>
        <p:spPr>
          <a:xfrm>
            <a:off x="1041066" y="5478284"/>
            <a:ext cx="5146675" cy="3616492"/>
          </a:xfrm>
        </p:spPr>
        <p:txBody>
          <a:bodyPr vert="horz" lIns="0" tIns="0" rIns="0" bIns="0" rtlCol="0" anchor="t">
            <a:normAutofit/>
          </a:bodyPr>
          <a:lstStyle/>
          <a:p>
            <a:pPr>
              <a:spcBef>
                <a:spcPts val="933"/>
              </a:spcBef>
            </a:pPr>
            <a:r>
              <a:rPr lang="lv-LV" sz="2400" b="1">
                <a:solidFill>
                  <a:srgbClr val="5A5A5A"/>
                </a:solidFill>
                <a:latin typeface="Arial"/>
                <a:cs typeface="Arial"/>
              </a:rPr>
              <a:t>700 </a:t>
            </a:r>
            <a:r>
              <a:rPr lang="lv-LV" sz="2400">
                <a:solidFill>
                  <a:srgbClr val="5A5A5A"/>
                </a:solidFill>
                <a:latin typeface="Arial"/>
                <a:cs typeface="Arial"/>
              </a:rPr>
              <a:t>dalībnieki no </a:t>
            </a:r>
            <a:r>
              <a:rPr lang="lv-LV" sz="2400" b="1">
                <a:solidFill>
                  <a:srgbClr val="5A5A5A"/>
                </a:solidFill>
                <a:latin typeface="Arial"/>
                <a:cs typeface="Arial"/>
              </a:rPr>
              <a:t>58 </a:t>
            </a:r>
            <a:r>
              <a:rPr lang="lv-LV" sz="2400">
                <a:solidFill>
                  <a:srgbClr val="5A5A5A"/>
                </a:solidFill>
                <a:latin typeface="Arial"/>
                <a:cs typeface="Arial"/>
              </a:rPr>
              <a:t>valstīm</a:t>
            </a:r>
            <a:endParaRPr lang="en-US" sz="2400"/>
          </a:p>
          <a:p>
            <a:pPr marL="342900" indent="-342900">
              <a:spcBef>
                <a:spcPts val="933"/>
              </a:spcBef>
              <a:buFont typeface="Arial"/>
              <a:buChar char="•"/>
            </a:pPr>
            <a:endParaRPr lang="lv-LV" sz="2400">
              <a:solidFill>
                <a:srgbClr val="5A5A5A"/>
              </a:solidFill>
              <a:latin typeface="Arial"/>
              <a:cs typeface="Arial"/>
            </a:endParaRPr>
          </a:p>
          <a:p>
            <a:pPr marL="342900" indent="-342900">
              <a:spcBef>
                <a:spcPts val="933"/>
              </a:spcBef>
              <a:buFont typeface="Arial"/>
              <a:buChar char="•"/>
            </a:pPr>
            <a:endParaRPr lang="lv-LV" sz="2400">
              <a:solidFill>
                <a:srgbClr val="5A5A5A"/>
              </a:solidFill>
              <a:latin typeface="Arial"/>
              <a:cs typeface="Arial"/>
            </a:endParaRPr>
          </a:p>
          <a:p>
            <a:pPr marL="342900" indent="-342900">
              <a:spcBef>
                <a:spcPts val="933"/>
              </a:spcBef>
              <a:buFont typeface="Arial"/>
              <a:buChar char="•"/>
            </a:pPr>
            <a:endParaRPr lang="lv-LV" sz="2400">
              <a:solidFill>
                <a:srgbClr val="5A5A5A"/>
              </a:solidFill>
              <a:latin typeface="Arial"/>
              <a:cs typeface="Arial"/>
            </a:endParaRPr>
          </a:p>
          <a:p>
            <a:pPr marL="342900" indent="-342900">
              <a:spcBef>
                <a:spcPts val="933"/>
              </a:spcBef>
              <a:buFont typeface="Arial"/>
              <a:buChar char="•"/>
            </a:pPr>
            <a:endParaRPr lang="lv-LV" sz="2400">
              <a:solidFill>
                <a:srgbClr val="5A5A5A"/>
              </a:solidFill>
              <a:latin typeface="Arial"/>
              <a:cs typeface="Arial"/>
            </a:endParaRPr>
          </a:p>
        </p:txBody>
      </p:sp>
      <p:pic>
        <p:nvPicPr>
          <p:cNvPr id="4" name="Picture 3" descr="Attēls, kurā ir persona, apģērbs, iekštelpu, teātris&#10;&#10;Mākslīgā intelekta ģenerēts saturs var būt nepareizs.">
            <a:extLst>
              <a:ext uri="{FF2B5EF4-FFF2-40B4-BE49-F238E27FC236}">
                <a16:creationId xmlns:a16="http://schemas.microsoft.com/office/drawing/2014/main" id="{A05D5C98-3497-894B-A1A9-77F76C108FA3}"/>
              </a:ext>
            </a:extLst>
          </p:cNvPr>
          <p:cNvPicPr>
            <a:picLocks noChangeAspect="1"/>
          </p:cNvPicPr>
          <p:nvPr/>
        </p:nvPicPr>
        <p:blipFill>
          <a:blip r:embed="rId2" cstate="screen">
            <a:extLst>
              <a:ext uri="{28A0092B-C50C-407E-A947-70E740481C1C}">
                <a14:useLocalDpi xmlns:a14="http://schemas.microsoft.com/office/drawing/2010/main"/>
              </a:ext>
            </a:extLst>
          </a:blip>
          <a:srcRect t="-142" r="-3239"/>
          <a:stretch>
            <a:fillRect/>
          </a:stretch>
        </p:blipFill>
        <p:spPr>
          <a:xfrm>
            <a:off x="4898357" y="1390149"/>
            <a:ext cx="2405351" cy="1588958"/>
          </a:xfrm>
          <a:prstGeom prst="rect">
            <a:avLst/>
          </a:prstGeom>
        </p:spPr>
      </p:pic>
      <p:pic>
        <p:nvPicPr>
          <p:cNvPr id="5" name="Picture 4" descr="A group of people wearing hats&#10;&#10;AI-generated content may be incorrect.">
            <a:extLst>
              <a:ext uri="{FF2B5EF4-FFF2-40B4-BE49-F238E27FC236}">
                <a16:creationId xmlns:a16="http://schemas.microsoft.com/office/drawing/2014/main" id="{5ACD36F1-781D-F290-517F-04175ABB5089}"/>
              </a:ext>
            </a:extLst>
          </p:cNvPr>
          <p:cNvPicPr>
            <a:picLocks noChangeAspect="1"/>
          </p:cNvPicPr>
          <p:nvPr/>
        </p:nvPicPr>
        <p:blipFill>
          <a:blip r:embed="rId3" cstate="screen">
            <a:extLst>
              <a:ext uri="{28A0092B-C50C-407E-A947-70E740481C1C}">
                <a14:useLocalDpi xmlns:a14="http://schemas.microsoft.com/office/drawing/2010/main"/>
              </a:ext>
            </a:extLst>
          </a:blip>
          <a:srcRect r="-259"/>
          <a:stretch>
            <a:fillRect/>
          </a:stretch>
        </p:blipFill>
        <p:spPr>
          <a:xfrm>
            <a:off x="7354804" y="1390149"/>
            <a:ext cx="4543451" cy="2177242"/>
          </a:xfrm>
          <a:prstGeom prst="rect">
            <a:avLst/>
          </a:prstGeom>
        </p:spPr>
      </p:pic>
      <p:sp>
        <p:nvSpPr>
          <p:cNvPr id="7" name="Text Placeholder 1">
            <a:extLst>
              <a:ext uri="{FF2B5EF4-FFF2-40B4-BE49-F238E27FC236}">
                <a16:creationId xmlns:a16="http://schemas.microsoft.com/office/drawing/2014/main" id="{8770C096-63DD-F9D3-5903-70E1A7924652}"/>
              </a:ext>
            </a:extLst>
          </p:cNvPr>
          <p:cNvSpPr txBox="1">
            <a:spLocks/>
          </p:cNvSpPr>
          <p:nvPr/>
        </p:nvSpPr>
        <p:spPr>
          <a:xfrm>
            <a:off x="6748293" y="875798"/>
            <a:ext cx="5146427" cy="1994153"/>
          </a:xfrm>
          <a:prstGeom prst="rect">
            <a:avLst/>
          </a:prstGeom>
        </p:spPr>
        <p:txBody>
          <a:bodyPr vert="horz" lIns="0" tIns="0" rIns="0" bIns="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200" b="1" kern="120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80000" indent="-180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360000" indent="-180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540000" indent="-180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v-LV" sz="2600">
                <a:latin typeface="Arial"/>
                <a:cs typeface="Arial"/>
              </a:rPr>
              <a:t>Studentu pirmā pietura</a:t>
            </a:r>
            <a:endParaRPr lang="lv-LV" sz="2600"/>
          </a:p>
        </p:txBody>
      </p:sp>
      <p:sp>
        <p:nvSpPr>
          <p:cNvPr id="9" name="Text Placeholder 2">
            <a:extLst>
              <a:ext uri="{FF2B5EF4-FFF2-40B4-BE49-F238E27FC236}">
                <a16:creationId xmlns:a16="http://schemas.microsoft.com/office/drawing/2014/main" id="{13705712-0DB8-05E9-FADA-553D4512B5BB}"/>
              </a:ext>
            </a:extLst>
          </p:cNvPr>
          <p:cNvSpPr txBox="1">
            <a:spLocks/>
          </p:cNvSpPr>
          <p:nvPr/>
        </p:nvSpPr>
        <p:spPr>
          <a:xfrm>
            <a:off x="6547518" y="5480290"/>
            <a:ext cx="5146675" cy="3616492"/>
          </a:xfrm>
          <a:prstGeom prst="rect">
            <a:avLst/>
          </a:prstGeom>
        </p:spPr>
        <p:txBody>
          <a:bodyPr vert="horz" lIns="0" tIns="0" rIns="0" bIns="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180000" indent="-18000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360000" indent="-180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540000" indent="-180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933"/>
              </a:spcBef>
            </a:pPr>
            <a:r>
              <a:rPr lang="lv-LV" sz="2400" b="1">
                <a:solidFill>
                  <a:srgbClr val="5A5A5A"/>
                </a:solidFill>
                <a:latin typeface="Arial"/>
                <a:cs typeface="Arial"/>
              </a:rPr>
              <a:t>400 </a:t>
            </a:r>
            <a:r>
              <a:rPr lang="lv-LV" sz="2400">
                <a:solidFill>
                  <a:srgbClr val="5A5A5A"/>
                </a:solidFill>
                <a:latin typeface="Arial"/>
                <a:cs typeface="Arial"/>
              </a:rPr>
              <a:t>dalībnieki </a:t>
            </a:r>
            <a:endParaRPr lang="en-US"/>
          </a:p>
          <a:p>
            <a:pPr marL="342900" indent="-342900">
              <a:spcBef>
                <a:spcPts val="933"/>
              </a:spcBef>
              <a:buFont typeface="Arial"/>
              <a:buChar char="•"/>
            </a:pPr>
            <a:endParaRPr lang="lv-LV" sz="2400">
              <a:solidFill>
                <a:srgbClr val="5A5A5A"/>
              </a:solidFill>
              <a:latin typeface="Arial"/>
              <a:cs typeface="Arial"/>
            </a:endParaRPr>
          </a:p>
          <a:p>
            <a:pPr marL="342900" indent="-342900">
              <a:spcBef>
                <a:spcPts val="933"/>
              </a:spcBef>
              <a:buFont typeface="Arial"/>
              <a:buChar char="•"/>
            </a:pPr>
            <a:endParaRPr lang="lv-LV" sz="2400">
              <a:solidFill>
                <a:srgbClr val="5A5A5A"/>
              </a:solidFill>
              <a:latin typeface="Arial"/>
              <a:cs typeface="Arial"/>
            </a:endParaRPr>
          </a:p>
        </p:txBody>
      </p:sp>
      <p:pic>
        <p:nvPicPr>
          <p:cNvPr id="6" name="Picture 5" descr="A person holding a phone and a red phone in her hand&#10;&#10;AI-generated content may be incorrect.">
            <a:extLst>
              <a:ext uri="{FF2B5EF4-FFF2-40B4-BE49-F238E27FC236}">
                <a16:creationId xmlns:a16="http://schemas.microsoft.com/office/drawing/2014/main" id="{83EF2779-0EFB-5558-1E5D-5AB0AACCD4BF}"/>
              </a:ext>
            </a:extLst>
          </p:cNvPr>
          <p:cNvPicPr>
            <a:picLocks noChangeAspect="1"/>
          </p:cNvPicPr>
          <p:nvPr/>
        </p:nvPicPr>
        <p:blipFill>
          <a:blip r:embed="rId4" cstate="screen">
            <a:extLst>
              <a:ext uri="{28A0092B-C50C-407E-A947-70E740481C1C}">
                <a14:useLocalDpi xmlns:a14="http://schemas.microsoft.com/office/drawing/2010/main"/>
              </a:ext>
            </a:extLst>
          </a:blip>
          <a:srcRect b="-1010"/>
          <a:stretch>
            <a:fillRect/>
          </a:stretch>
        </p:blipFill>
        <p:spPr>
          <a:xfrm>
            <a:off x="4898358" y="3099636"/>
            <a:ext cx="2335032" cy="2174579"/>
          </a:xfrm>
          <a:prstGeom prst="rect">
            <a:avLst/>
          </a:prstGeom>
        </p:spPr>
      </p:pic>
      <p:pic>
        <p:nvPicPr>
          <p:cNvPr id="8" name="Picture 7" descr="Attēls, kurā ir ārpus telpām, koks, cilvēki, persona&#10;&#10;Mākslīgā intelekta ģenerēts saturs var būt nepareizs.">
            <a:extLst>
              <a:ext uri="{FF2B5EF4-FFF2-40B4-BE49-F238E27FC236}">
                <a16:creationId xmlns:a16="http://schemas.microsoft.com/office/drawing/2014/main" id="{53C71CC1-7988-A2B6-83B9-D2B1AADBC2AA}"/>
              </a:ext>
            </a:extLst>
          </p:cNvPr>
          <p:cNvPicPr>
            <a:picLocks noChangeAspect="1"/>
          </p:cNvPicPr>
          <p:nvPr/>
        </p:nvPicPr>
        <p:blipFill>
          <a:blip r:embed="rId5" cstate="screen">
            <a:extLst>
              <a:ext uri="{28A0092B-C50C-407E-A947-70E740481C1C}">
                <a14:useLocalDpi xmlns:a14="http://schemas.microsoft.com/office/drawing/2010/main"/>
              </a:ext>
            </a:extLst>
          </a:blip>
          <a:srcRect t="-58"/>
          <a:stretch>
            <a:fillRect/>
          </a:stretch>
        </p:blipFill>
        <p:spPr>
          <a:xfrm>
            <a:off x="209132" y="1390149"/>
            <a:ext cx="4636233" cy="3885249"/>
          </a:xfrm>
          <a:prstGeom prst="rect">
            <a:avLst/>
          </a:prstGeom>
        </p:spPr>
      </p:pic>
      <p:pic>
        <p:nvPicPr>
          <p:cNvPr id="10" name="Picture 9" descr="A group of people standing in a room&#10;&#10;AI-generated content may be incorrect.">
            <a:extLst>
              <a:ext uri="{FF2B5EF4-FFF2-40B4-BE49-F238E27FC236}">
                <a16:creationId xmlns:a16="http://schemas.microsoft.com/office/drawing/2014/main" id="{F1895C90-F5B9-5EDE-9BDB-2FFB05CA7310}"/>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7354803" y="3635042"/>
            <a:ext cx="2279326" cy="1646428"/>
          </a:xfrm>
          <a:prstGeom prst="rect">
            <a:avLst/>
          </a:prstGeom>
        </p:spPr>
      </p:pic>
      <p:pic>
        <p:nvPicPr>
          <p:cNvPr id="11" name="Picture 10" descr="A table with red bags and letters&#10;&#10;AI-generated content may be incorrect.">
            <a:extLst>
              <a:ext uri="{FF2B5EF4-FFF2-40B4-BE49-F238E27FC236}">
                <a16:creationId xmlns:a16="http://schemas.microsoft.com/office/drawing/2014/main" id="{C7CB51B7-FFCC-D3C8-56C3-7448120050DC}"/>
              </a:ext>
            </a:extLst>
          </p:cNvPr>
          <p:cNvPicPr>
            <a:picLocks noChangeAspect="1"/>
          </p:cNvPicPr>
          <p:nvPr/>
        </p:nvPicPr>
        <p:blipFill>
          <a:blip r:embed="rId7" cstate="screen">
            <a:extLst>
              <a:ext uri="{28A0092B-C50C-407E-A947-70E740481C1C}">
                <a14:useLocalDpi xmlns:a14="http://schemas.microsoft.com/office/drawing/2010/main"/>
              </a:ext>
            </a:extLst>
          </a:blip>
          <a:srcRect t="-1786" r="-1047"/>
          <a:stretch>
            <a:fillRect/>
          </a:stretch>
        </p:blipFill>
        <p:spPr>
          <a:xfrm>
            <a:off x="9718508" y="3564858"/>
            <a:ext cx="2181859" cy="1711545"/>
          </a:xfrm>
          <a:prstGeom prst="rect">
            <a:avLst/>
          </a:prstGeom>
        </p:spPr>
      </p:pic>
    </p:spTree>
    <p:extLst>
      <p:ext uri="{BB962C8B-B14F-4D97-AF65-F5344CB8AC3E}">
        <p14:creationId xmlns:p14="http://schemas.microsoft.com/office/powerpoint/2010/main" val="30098414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50A0A-D151-176E-7A28-F3D88D166E4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8A6C49-722A-599D-6515-DEE740E63F33}"/>
              </a:ext>
            </a:extLst>
          </p:cNvPr>
          <p:cNvSpPr>
            <a:spLocks noGrp="1"/>
          </p:cNvSpPr>
          <p:nvPr>
            <p:ph idx="1"/>
          </p:nvPr>
        </p:nvSpPr>
        <p:spPr>
          <a:xfrm>
            <a:off x="539998" y="365125"/>
            <a:ext cx="2160569" cy="5830192"/>
          </a:xfrm>
        </p:spPr>
        <p:txBody>
          <a:bodyPr/>
          <a:lstStyle/>
          <a:p>
            <a:r>
              <a:rPr lang="lv-LV" altLang="lv-LV" spc="-15"/>
              <a:t>Studējošo skaits </a:t>
            </a:r>
            <a:r>
              <a:rPr lang="lv-LV" altLang="lv-LV" spc="-15" err="1"/>
              <a:t>rsu</a:t>
            </a:r>
            <a:endParaRPr lang="lv-LV" altLang="lv-LV" spc="-15"/>
          </a:p>
          <a:p>
            <a:endParaRPr lang="lv-LV" altLang="lv-LV" spc="-15"/>
          </a:p>
          <a:p>
            <a:endParaRPr lang="lv-LV" altLang="lv-LV" spc="-15"/>
          </a:p>
          <a:p>
            <a:endParaRPr lang="lv-LV" sz="1400" b="0" i="1" spc="-15"/>
          </a:p>
          <a:p>
            <a:r>
              <a:rPr lang="lv-LV" b="0" i="1" cap="none"/>
              <a:t>Vietējie un ārvalstu studenti kopā</a:t>
            </a:r>
          </a:p>
          <a:p>
            <a:endParaRPr lang="lv-LV" sz="1400" b="0" i="1"/>
          </a:p>
        </p:txBody>
      </p:sp>
      <p:sp>
        <p:nvSpPr>
          <p:cNvPr id="9" name="TextBox 8">
            <a:extLst>
              <a:ext uri="{FF2B5EF4-FFF2-40B4-BE49-F238E27FC236}">
                <a16:creationId xmlns:a16="http://schemas.microsoft.com/office/drawing/2014/main" id="{6C821DB0-60B4-B8F6-4604-48F7FC7193A8}"/>
              </a:ext>
            </a:extLst>
          </p:cNvPr>
          <p:cNvSpPr txBox="1"/>
          <p:nvPr/>
        </p:nvSpPr>
        <p:spPr>
          <a:xfrm>
            <a:off x="9553371" y="1617784"/>
            <a:ext cx="2464495" cy="8515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377" rtl="0" eaLnBrk="1" fontAlgn="auto" latinLnBrk="0" hangingPunct="0">
              <a:lnSpc>
                <a:spcPct val="100000"/>
              </a:lnSpc>
              <a:spcBef>
                <a:spcPts val="800"/>
              </a:spcBef>
              <a:spcAft>
                <a:spcPts val="800"/>
              </a:spcAft>
              <a:buClrTx/>
              <a:buSzTx/>
              <a:buFontTx/>
              <a:buNone/>
              <a:tabLst/>
              <a:defRPr/>
            </a:pPr>
            <a:endParaRPr kumimoji="0" lang="lv-LV" sz="1800" b="0" i="0" u="none" strike="noStrike" kern="0" cap="none" spc="0" normalizeH="0" baseline="0" noProof="0">
              <a:ln>
                <a:noFill/>
              </a:ln>
              <a:solidFill>
                <a:srgbClr val="000000"/>
              </a:solidFill>
              <a:effectLst/>
              <a:uLnTx/>
              <a:uFillTx/>
              <a:latin typeface="Arial"/>
              <a:ea typeface="+mn-ea"/>
              <a:cs typeface="Arial"/>
              <a:sym typeface="Arial"/>
            </a:endParaRPr>
          </a:p>
          <a:p>
            <a:pPr marL="457189" marR="0" lvl="0" indent="-457189" algn="l" defTabSz="914377" rtl="0" eaLnBrk="1" fontAlgn="auto" latinLnBrk="0" hangingPunct="0">
              <a:lnSpc>
                <a:spcPct val="100000"/>
              </a:lnSpc>
              <a:spcBef>
                <a:spcPts val="800"/>
              </a:spcBef>
              <a:spcAft>
                <a:spcPts val="800"/>
              </a:spcAft>
              <a:buClrTx/>
              <a:buSzTx/>
              <a:buFont typeface="Arial" panose="020B0604020202020204" pitchFamily="34" charset="0"/>
              <a:buChar char="•"/>
              <a:tabLst/>
              <a:defRPr/>
            </a:pPr>
            <a:endParaRPr kumimoji="0" lang="lv-LV" sz="18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7" name="Title 6">
            <a:extLst>
              <a:ext uri="{FF2B5EF4-FFF2-40B4-BE49-F238E27FC236}">
                <a16:creationId xmlns:a16="http://schemas.microsoft.com/office/drawing/2014/main" id="{D76B0422-E309-14EF-F639-047F3C5EAF17}"/>
              </a:ext>
            </a:extLst>
          </p:cNvPr>
          <p:cNvSpPr>
            <a:spLocks noGrp="1"/>
          </p:cNvSpPr>
          <p:nvPr>
            <p:ph type="title"/>
          </p:nvPr>
        </p:nvSpPr>
        <p:spPr>
          <a:xfrm>
            <a:off x="3336676" y="471141"/>
            <a:ext cx="8315326" cy="739775"/>
          </a:xfrm>
        </p:spPr>
        <p:txBody>
          <a:bodyPr>
            <a:normAutofit/>
          </a:bodyPr>
          <a:lstStyle/>
          <a:p>
            <a:pPr algn="ctr"/>
            <a:r>
              <a:rPr lang="lv-LV" sz="3600"/>
              <a:t>2021-2025</a:t>
            </a:r>
          </a:p>
        </p:txBody>
      </p:sp>
      <p:graphicFrame>
        <p:nvGraphicFramePr>
          <p:cNvPr id="2" name="Chart 1">
            <a:extLst>
              <a:ext uri="{FF2B5EF4-FFF2-40B4-BE49-F238E27FC236}">
                <a16:creationId xmlns:a16="http://schemas.microsoft.com/office/drawing/2014/main" id="{4E36EB67-0D86-A49C-4FF7-61594936A1D1}"/>
              </a:ext>
            </a:extLst>
          </p:cNvPr>
          <p:cNvGraphicFramePr>
            <a:graphicFrameLocks/>
          </p:cNvGraphicFramePr>
          <p:nvPr>
            <p:extLst>
              <p:ext uri="{D42A27DB-BD31-4B8C-83A1-F6EECF244321}">
                <p14:modId xmlns:p14="http://schemas.microsoft.com/office/powerpoint/2010/main" val="654410934"/>
              </p:ext>
            </p:extLst>
          </p:nvPr>
        </p:nvGraphicFramePr>
        <p:xfrm>
          <a:off x="3680820" y="1345017"/>
          <a:ext cx="8032209" cy="454450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305686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B4A82C-B19F-94A7-AB3B-18C79039C729}"/>
              </a:ext>
            </a:extLst>
          </p:cNvPr>
          <p:cNvPicPr>
            <a:picLocks noChangeAspect="1"/>
          </p:cNvPicPr>
          <p:nvPr/>
        </p:nvPicPr>
        <p:blipFill>
          <a:blip r:embed="rId2"/>
          <a:stretch>
            <a:fillRect/>
          </a:stretch>
        </p:blipFill>
        <p:spPr>
          <a:xfrm>
            <a:off x="5352287" y="-1"/>
            <a:ext cx="6839713" cy="6858000"/>
          </a:xfrm>
          <a:prstGeom prst="rect">
            <a:avLst/>
          </a:prstGeom>
        </p:spPr>
      </p:pic>
      <p:graphicFrame>
        <p:nvGraphicFramePr>
          <p:cNvPr id="8" name="Chart 7">
            <a:extLst>
              <a:ext uri="{FF2B5EF4-FFF2-40B4-BE49-F238E27FC236}">
                <a16:creationId xmlns:a16="http://schemas.microsoft.com/office/drawing/2014/main" id="{2B863E3C-8A16-00F9-4DFB-0584E1C5451F}"/>
              </a:ext>
            </a:extLst>
          </p:cNvPr>
          <p:cNvGraphicFramePr>
            <a:graphicFrameLocks/>
          </p:cNvGraphicFramePr>
          <p:nvPr>
            <p:extLst>
              <p:ext uri="{D42A27DB-BD31-4B8C-83A1-F6EECF244321}">
                <p14:modId xmlns:p14="http://schemas.microsoft.com/office/powerpoint/2010/main" val="4170067069"/>
              </p:ext>
            </p:extLst>
          </p:nvPr>
        </p:nvGraphicFramePr>
        <p:xfrm>
          <a:off x="5680319" y="719999"/>
          <a:ext cx="6511681" cy="5680801"/>
        </p:xfrm>
        <a:graphic>
          <a:graphicData uri="http://schemas.openxmlformats.org/drawingml/2006/chart">
            <c:chart xmlns:c="http://schemas.openxmlformats.org/drawingml/2006/chart" xmlns:r="http://schemas.openxmlformats.org/officeDocument/2006/relationships" r:id="rId3"/>
          </a:graphicData>
        </a:graphic>
      </p:graphicFrame>
      <p:pic>
        <p:nvPicPr>
          <p:cNvPr id="9" name="image55.png" descr="Flag of Sweden.svg">
            <a:extLst>
              <a:ext uri="{FF2B5EF4-FFF2-40B4-BE49-F238E27FC236}">
                <a16:creationId xmlns:a16="http://schemas.microsoft.com/office/drawing/2014/main" id="{0DC73269-94EB-1861-E956-BA66C7E543C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300011" y="1380033"/>
            <a:ext cx="740971" cy="463108"/>
          </a:xfrm>
          <a:prstGeom prst="rect">
            <a:avLst/>
          </a:prstGeom>
          <a:ln w="12700">
            <a:miter lim="400000"/>
          </a:ln>
        </p:spPr>
      </p:pic>
      <p:pic>
        <p:nvPicPr>
          <p:cNvPr id="10" name="image54.png" descr="AttÄlu rezultÄti vaicÄjumam âgermany flagâ">
            <a:extLst>
              <a:ext uri="{FF2B5EF4-FFF2-40B4-BE49-F238E27FC236}">
                <a16:creationId xmlns:a16="http://schemas.microsoft.com/office/drawing/2014/main" id="{3092E03E-F1FC-A3AC-8611-A6F09223B84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263018" y="5665508"/>
            <a:ext cx="777964" cy="466780"/>
          </a:xfrm>
          <a:prstGeom prst="rect">
            <a:avLst/>
          </a:prstGeom>
          <a:ln w="12700">
            <a:miter lim="400000"/>
          </a:ln>
        </p:spPr>
      </p:pic>
      <p:pic>
        <p:nvPicPr>
          <p:cNvPr id="11" name="image56.png" descr="Flag of Finland.svg">
            <a:extLst>
              <a:ext uri="{FF2B5EF4-FFF2-40B4-BE49-F238E27FC236}">
                <a16:creationId xmlns:a16="http://schemas.microsoft.com/office/drawing/2014/main" id="{87C60706-7257-4BD7-1519-1D54D041F5B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95365" y="5784996"/>
            <a:ext cx="769253" cy="469964"/>
          </a:xfrm>
          <a:prstGeom prst="rect">
            <a:avLst/>
          </a:prstGeom>
          <a:ln>
            <a:solidFill>
              <a:srgbClr val="D9D9D9"/>
            </a:solidFill>
          </a:ln>
        </p:spPr>
      </p:pic>
      <p:pic>
        <p:nvPicPr>
          <p:cNvPr id="12" name="image57.png" descr="Flag of Norway.svg">
            <a:extLst>
              <a:ext uri="{FF2B5EF4-FFF2-40B4-BE49-F238E27FC236}">
                <a16:creationId xmlns:a16="http://schemas.microsoft.com/office/drawing/2014/main" id="{ADF58BFB-7C0D-C928-DEB2-A6639C69A94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429505" y="4443330"/>
            <a:ext cx="641760" cy="466780"/>
          </a:xfrm>
          <a:prstGeom prst="rect">
            <a:avLst/>
          </a:prstGeom>
          <a:ln w="12700">
            <a:miter lim="400000"/>
          </a:ln>
        </p:spPr>
      </p:pic>
      <p:pic>
        <p:nvPicPr>
          <p:cNvPr id="13" name="Picture 12">
            <a:extLst>
              <a:ext uri="{FF2B5EF4-FFF2-40B4-BE49-F238E27FC236}">
                <a16:creationId xmlns:a16="http://schemas.microsoft.com/office/drawing/2014/main" id="{FCF2F262-7E3B-98A1-395D-91286E8B22B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429505" y="2968359"/>
            <a:ext cx="691230" cy="460641"/>
          </a:xfrm>
          <a:prstGeom prst="rect">
            <a:avLst/>
          </a:prstGeom>
        </p:spPr>
      </p:pic>
      <p:sp>
        <p:nvSpPr>
          <p:cNvPr id="6" name="Virsraksts 4">
            <a:extLst>
              <a:ext uri="{FF2B5EF4-FFF2-40B4-BE49-F238E27FC236}">
                <a16:creationId xmlns:a16="http://schemas.microsoft.com/office/drawing/2014/main" id="{C12A5C33-AD05-09AC-DB8B-9EBF38403CD6}"/>
              </a:ext>
            </a:extLst>
          </p:cNvPr>
          <p:cNvSpPr>
            <a:spLocks noGrp="1"/>
          </p:cNvSpPr>
          <p:nvPr>
            <p:ph type="ctrTitle"/>
          </p:nvPr>
        </p:nvSpPr>
        <p:spPr/>
        <p:txBody>
          <a:bodyPr/>
          <a:lstStyle/>
          <a:p>
            <a:r>
              <a:rPr lang="lv-LV"/>
              <a:t>ĀRVALSTU STUDENTI</a:t>
            </a:r>
          </a:p>
        </p:txBody>
      </p:sp>
      <p:sp>
        <p:nvSpPr>
          <p:cNvPr id="7" name="Apakšvirsraksts 5">
            <a:extLst>
              <a:ext uri="{FF2B5EF4-FFF2-40B4-BE49-F238E27FC236}">
                <a16:creationId xmlns:a16="http://schemas.microsoft.com/office/drawing/2014/main" id="{5B401174-BC40-DA29-EFED-782BA63708F0}"/>
              </a:ext>
            </a:extLst>
          </p:cNvPr>
          <p:cNvSpPr>
            <a:spLocks noGrp="1"/>
          </p:cNvSpPr>
          <p:nvPr>
            <p:ph type="subTitle" idx="1"/>
          </p:nvPr>
        </p:nvSpPr>
        <p:spPr>
          <a:xfrm>
            <a:off x="530834" y="1611587"/>
            <a:ext cx="3600000" cy="3145509"/>
          </a:xfrm>
        </p:spPr>
        <p:txBody>
          <a:bodyPr/>
          <a:lstStyle/>
          <a:p>
            <a:pPr marR="0" lvl="0" fontAlgn="auto">
              <a:spcAft>
                <a:spcPts val="0"/>
              </a:spcAft>
              <a:buClrTx/>
              <a:buSzTx/>
              <a:tabLst/>
              <a:defRPr/>
            </a:pPr>
            <a:r>
              <a:rPr lang="lv-LV" sz="4000" b="1"/>
              <a:t>27%</a:t>
            </a:r>
          </a:p>
          <a:p>
            <a:pPr marR="0" lvl="0" fontAlgn="auto">
              <a:spcAft>
                <a:spcPts val="0"/>
              </a:spcAft>
              <a:buClrTx/>
              <a:buSzTx/>
              <a:tabLst/>
              <a:defRPr/>
            </a:pPr>
            <a:r>
              <a:rPr lang="lv-LV"/>
              <a:t>Ārvalstu studentu skaits starp visiem RSU studējošajiem</a:t>
            </a:r>
          </a:p>
          <a:p>
            <a:pPr marR="0" lvl="0" fontAlgn="auto">
              <a:spcAft>
                <a:spcPts val="0"/>
              </a:spcAft>
              <a:buClrTx/>
              <a:buSzTx/>
              <a:tabLst/>
              <a:defRPr/>
            </a:pPr>
            <a:endParaRPr lang="en-US"/>
          </a:p>
          <a:p>
            <a:r>
              <a:rPr lang="lv-LV" sz="4000" b="1"/>
              <a:t>87</a:t>
            </a:r>
          </a:p>
          <a:p>
            <a:pPr>
              <a:defRPr/>
            </a:pPr>
            <a:r>
              <a:rPr lang="lv-LV"/>
              <a:t>Pārstāvētās valstis</a:t>
            </a:r>
            <a:endParaRPr lang="en-US"/>
          </a:p>
          <a:p>
            <a:endParaRPr lang="lv-LV"/>
          </a:p>
        </p:txBody>
      </p:sp>
    </p:spTree>
    <p:extLst>
      <p:ext uri="{BB962C8B-B14F-4D97-AF65-F5344CB8AC3E}">
        <p14:creationId xmlns:p14="http://schemas.microsoft.com/office/powerpoint/2010/main" val="16338236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AA7A41B-717F-0517-C35B-E081E1FDCA6D}"/>
              </a:ext>
            </a:extLst>
          </p:cNvPr>
          <p:cNvSpPr>
            <a:spLocks noGrp="1"/>
          </p:cNvSpPr>
          <p:nvPr>
            <p:ph type="subTitle" idx="1"/>
          </p:nvPr>
        </p:nvSpPr>
        <p:spPr/>
        <p:txBody>
          <a:bodyPr/>
          <a:lstStyle/>
          <a:p>
            <a:r>
              <a:rPr lang="lv-LV"/>
              <a:t>Ārvalstu </a:t>
            </a:r>
            <a:r>
              <a:rPr lang="lv-LV" err="1"/>
              <a:t>viesdocētāji</a:t>
            </a:r>
            <a:r>
              <a:rPr lang="lv-LV"/>
              <a:t> un </a:t>
            </a:r>
            <a:r>
              <a:rPr lang="lv-LV" err="1"/>
              <a:t>viespētnieki</a:t>
            </a:r>
            <a:endParaRPr lang="lv-LV"/>
          </a:p>
        </p:txBody>
      </p:sp>
      <p:graphicFrame>
        <p:nvGraphicFramePr>
          <p:cNvPr id="6" name="Picture Placeholder 1">
            <a:extLst>
              <a:ext uri="{FF2B5EF4-FFF2-40B4-BE49-F238E27FC236}">
                <a16:creationId xmlns:a16="http://schemas.microsoft.com/office/drawing/2014/main" id="{D26ACA21-FC6C-7B55-D0D0-2186AECE1A16}"/>
              </a:ext>
            </a:extLst>
          </p:cNvPr>
          <p:cNvGraphicFramePr>
            <a:graphicFrameLocks noGrp="1"/>
          </p:cNvGraphicFramePr>
          <p:nvPr>
            <p:ph type="pic" idx="10"/>
          </p:nvPr>
        </p:nvGraphicFramePr>
        <p:xfrm>
          <a:off x="4698688" y="1033600"/>
          <a:ext cx="6571824" cy="4542613"/>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a:extLst>
              <a:ext uri="{FF2B5EF4-FFF2-40B4-BE49-F238E27FC236}">
                <a16:creationId xmlns:a16="http://schemas.microsoft.com/office/drawing/2014/main" id="{50394160-FB72-360E-46C3-CE4C91BDE611}"/>
              </a:ext>
            </a:extLst>
          </p:cNvPr>
          <p:cNvSpPr/>
          <p:nvPr/>
        </p:nvSpPr>
        <p:spPr>
          <a:xfrm>
            <a:off x="6967800" y="646251"/>
            <a:ext cx="1673856" cy="502766"/>
          </a:xfrm>
          <a:prstGeom prst="rect">
            <a:avLst/>
          </a:prstGeom>
        </p:spPr>
        <p:txBody>
          <a:bodyPr wrap="none">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lv-LV" sz="2667" b="1" i="0" u="none" strike="noStrike" kern="1200" cap="none" spc="0" normalizeH="0" baseline="0" noProof="0">
                <a:ln>
                  <a:noFill/>
                </a:ln>
                <a:solidFill>
                  <a:srgbClr val="A7A7A7">
                    <a:lumMod val="50000"/>
                  </a:srgbClr>
                </a:solidFill>
                <a:effectLst/>
                <a:uLnTx/>
                <a:uFillTx/>
                <a:latin typeface="Calibri"/>
                <a:ea typeface="+mn-ea"/>
                <a:cs typeface="Calibri"/>
              </a:rPr>
              <a:t>2020-2024</a:t>
            </a:r>
          </a:p>
        </p:txBody>
      </p:sp>
      <p:sp>
        <p:nvSpPr>
          <p:cNvPr id="8" name="TextBox 7">
            <a:extLst>
              <a:ext uri="{FF2B5EF4-FFF2-40B4-BE49-F238E27FC236}">
                <a16:creationId xmlns:a16="http://schemas.microsoft.com/office/drawing/2014/main" id="{2A81F524-94B3-E718-D891-C52253B0DF7B}"/>
              </a:ext>
            </a:extLst>
          </p:cNvPr>
          <p:cNvSpPr txBox="1"/>
          <p:nvPr/>
        </p:nvSpPr>
        <p:spPr>
          <a:xfrm>
            <a:off x="10441139" y="1891195"/>
            <a:ext cx="855364" cy="553996"/>
          </a:xfrm>
          <a:prstGeom prst="rect">
            <a:avLst/>
          </a:prstGeom>
          <a:solidFill>
            <a:schemeClr val="tx2">
              <a:lumMod val="10000"/>
              <a:lumOff val="90000"/>
            </a:schemeClr>
          </a:solidFill>
          <a:ln w="12700" cap="flat">
            <a:solidFill>
              <a:schemeClr val="bg2">
                <a:lumMod val="2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defPPr>
              <a:defRPr lang="lv-LV"/>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32" rtl="0" eaLnBrk="1" fontAlgn="auto" latinLnBrk="0" hangingPunct="0">
              <a:lnSpc>
                <a:spcPct val="100000"/>
              </a:lnSpc>
              <a:spcBef>
                <a:spcPts val="0"/>
              </a:spcBef>
              <a:spcAft>
                <a:spcPts val="0"/>
              </a:spcAft>
              <a:buClrTx/>
              <a:buSzTx/>
              <a:buFontTx/>
              <a:buNone/>
              <a:tabLst/>
              <a:defRPr/>
            </a:pPr>
            <a:r>
              <a:rPr kumimoji="0" lang="lv-LV" sz="2800" b="1" i="0" u="none" strike="noStrike" kern="0" cap="none" spc="0" normalizeH="0" baseline="0" noProof="0">
                <a:ln>
                  <a:noFill/>
                </a:ln>
                <a:solidFill>
                  <a:srgbClr val="98002E"/>
                </a:solidFill>
                <a:effectLst/>
                <a:uLnTx/>
                <a:uFillTx/>
                <a:latin typeface="Arial"/>
                <a:ea typeface="Arial"/>
                <a:cs typeface="Arial"/>
              </a:rPr>
              <a:t>18%</a:t>
            </a:r>
          </a:p>
        </p:txBody>
      </p:sp>
      <p:sp>
        <p:nvSpPr>
          <p:cNvPr id="9" name="TextBox 8">
            <a:extLst>
              <a:ext uri="{FF2B5EF4-FFF2-40B4-BE49-F238E27FC236}">
                <a16:creationId xmlns:a16="http://schemas.microsoft.com/office/drawing/2014/main" id="{A52F6144-BBC9-393B-DB93-49B785547A9B}"/>
              </a:ext>
            </a:extLst>
          </p:cNvPr>
          <p:cNvSpPr txBox="1"/>
          <p:nvPr/>
        </p:nvSpPr>
        <p:spPr>
          <a:xfrm>
            <a:off x="4774883" y="5963562"/>
            <a:ext cx="7001958" cy="5746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lv-LV" sz="1467" b="0" i="1" u="none" strike="noStrike" kern="1200" cap="none" spc="0" normalizeH="0" baseline="0" noProof="0">
                <a:ln>
                  <a:noFill/>
                </a:ln>
                <a:solidFill>
                  <a:srgbClr val="E8E8E8">
                    <a:lumMod val="50000"/>
                  </a:srgbClr>
                </a:solidFill>
                <a:effectLst/>
                <a:uLnTx/>
                <a:uFillTx/>
                <a:latin typeface="Arial" panose="020B0604020202020204" pitchFamily="34" charset="0"/>
                <a:ea typeface="+mn-ea"/>
                <a:cs typeface="Arial" panose="020B0604020202020204" pitchFamily="34" charset="0"/>
              </a:rPr>
              <a:t>% = Ārvalstu </a:t>
            </a:r>
            <a:r>
              <a:rPr kumimoji="0" lang="lv-LV" sz="1467" b="0" i="1" u="none" strike="noStrike" kern="1200" cap="none" spc="0" normalizeH="0" baseline="0" noProof="0" err="1">
                <a:ln>
                  <a:noFill/>
                </a:ln>
                <a:solidFill>
                  <a:srgbClr val="E8E8E8">
                    <a:lumMod val="50000"/>
                  </a:srgbClr>
                </a:solidFill>
                <a:effectLst/>
                <a:uLnTx/>
                <a:uFillTx/>
                <a:latin typeface="Arial" panose="020B0604020202020204" pitchFamily="34" charset="0"/>
                <a:ea typeface="+mn-ea"/>
                <a:cs typeface="Arial" panose="020B0604020202020204" pitchFamily="34" charset="0"/>
              </a:rPr>
              <a:t>viesdocētāju</a:t>
            </a:r>
            <a:r>
              <a:rPr kumimoji="0" lang="lv-LV" sz="1467" b="0" i="1" u="none" strike="noStrike" kern="1200" cap="none" spc="0" normalizeH="0" baseline="0" noProof="0">
                <a:ln>
                  <a:noFill/>
                </a:ln>
                <a:solidFill>
                  <a:srgbClr val="E8E8E8">
                    <a:lumMod val="50000"/>
                  </a:srgbClr>
                </a:solidFill>
                <a:effectLst/>
                <a:uLnTx/>
                <a:uFillTx/>
                <a:latin typeface="Arial" panose="020B0604020202020204" pitchFamily="34" charset="0"/>
                <a:ea typeface="+mn-ea"/>
                <a:cs typeface="Arial" panose="020B0604020202020204" pitchFamily="34" charset="0"/>
              </a:rPr>
              <a:t> un </a:t>
            </a:r>
            <a:r>
              <a:rPr kumimoji="0" lang="lv-LV" sz="1467" b="0" i="1" u="none" strike="noStrike" kern="1200" cap="none" spc="0" normalizeH="0" baseline="0" noProof="0" err="1">
                <a:ln>
                  <a:noFill/>
                </a:ln>
                <a:solidFill>
                  <a:srgbClr val="E8E8E8">
                    <a:lumMod val="50000"/>
                  </a:srgbClr>
                </a:solidFill>
                <a:effectLst/>
                <a:uLnTx/>
                <a:uFillTx/>
                <a:latin typeface="Arial" panose="020B0604020202020204" pitchFamily="34" charset="0"/>
                <a:ea typeface="+mn-ea"/>
                <a:cs typeface="Arial" panose="020B0604020202020204" pitchFamily="34" charset="0"/>
              </a:rPr>
              <a:t>viespētnieku</a:t>
            </a:r>
            <a:r>
              <a:rPr kumimoji="0" lang="lv-LV" sz="1467" b="0" i="1" u="none" strike="noStrike" kern="1200" cap="none" spc="0" normalizeH="0" baseline="0" noProof="0">
                <a:ln>
                  <a:noFill/>
                </a:ln>
                <a:solidFill>
                  <a:srgbClr val="E8E8E8">
                    <a:lumMod val="50000"/>
                  </a:srgbClr>
                </a:solidFill>
                <a:effectLst/>
                <a:uLnTx/>
                <a:uFillTx/>
                <a:latin typeface="Arial" panose="020B0604020202020204" pitchFamily="34" charset="0"/>
                <a:ea typeface="+mn-ea"/>
                <a:cs typeface="Arial" panose="020B0604020202020204" pitchFamily="34" charset="0"/>
              </a:rPr>
              <a:t> skaits pret ievēlēto docētāju un zinātnieku skaitu + ārvalstu </a:t>
            </a:r>
            <a:r>
              <a:rPr kumimoji="0" lang="lv-LV" sz="1467" b="0" i="1" u="none" strike="noStrike" kern="1200" cap="none" spc="0" normalizeH="0" baseline="0" noProof="0" err="1">
                <a:ln>
                  <a:noFill/>
                </a:ln>
                <a:solidFill>
                  <a:srgbClr val="E8E8E8">
                    <a:lumMod val="50000"/>
                  </a:srgbClr>
                </a:solidFill>
                <a:effectLst/>
                <a:uLnTx/>
                <a:uFillTx/>
                <a:latin typeface="Arial" panose="020B0604020202020204" pitchFamily="34" charset="0"/>
                <a:ea typeface="+mn-ea"/>
                <a:cs typeface="Arial" panose="020B0604020202020204" pitchFamily="34" charset="0"/>
              </a:rPr>
              <a:t>viesdocētāju</a:t>
            </a:r>
            <a:r>
              <a:rPr kumimoji="0" lang="lv-LV" sz="1467" b="0" i="1" u="none" strike="noStrike" kern="1200" cap="none" spc="0" normalizeH="0" baseline="0" noProof="0">
                <a:ln>
                  <a:noFill/>
                </a:ln>
                <a:solidFill>
                  <a:srgbClr val="E8E8E8">
                    <a:lumMod val="50000"/>
                  </a:srgbClr>
                </a:solidFill>
                <a:effectLst/>
                <a:uLnTx/>
                <a:uFillTx/>
                <a:latin typeface="Arial" panose="020B0604020202020204" pitchFamily="34" charset="0"/>
                <a:ea typeface="+mn-ea"/>
                <a:cs typeface="Arial" panose="020B0604020202020204" pitchFamily="34" charset="0"/>
              </a:rPr>
              <a:t> un </a:t>
            </a:r>
            <a:r>
              <a:rPr kumimoji="0" lang="lv-LV" sz="1467" b="0" i="1" u="none" strike="noStrike" kern="1200" cap="none" spc="0" normalizeH="0" baseline="0" noProof="0" err="1">
                <a:ln>
                  <a:noFill/>
                </a:ln>
                <a:solidFill>
                  <a:srgbClr val="E8E8E8">
                    <a:lumMod val="50000"/>
                  </a:srgbClr>
                </a:solidFill>
                <a:effectLst/>
                <a:uLnTx/>
                <a:uFillTx/>
                <a:latin typeface="Arial" panose="020B0604020202020204" pitchFamily="34" charset="0"/>
                <a:ea typeface="+mn-ea"/>
                <a:cs typeface="Arial" panose="020B0604020202020204" pitchFamily="34" charset="0"/>
              </a:rPr>
              <a:t>viespētnieku</a:t>
            </a:r>
            <a:r>
              <a:rPr kumimoji="0" lang="lv-LV" sz="1467" b="0" i="1" u="none" strike="noStrike" kern="1200" cap="none" spc="0" normalizeH="0" baseline="0" noProof="0">
                <a:ln>
                  <a:noFill/>
                </a:ln>
                <a:solidFill>
                  <a:srgbClr val="E8E8E8">
                    <a:lumMod val="50000"/>
                  </a:srgbClr>
                </a:solidFill>
                <a:effectLst/>
                <a:uLnTx/>
                <a:uFillTx/>
                <a:latin typeface="Arial" panose="020B0604020202020204" pitchFamily="34" charset="0"/>
                <a:ea typeface="+mn-ea"/>
                <a:cs typeface="Arial" panose="020B0604020202020204" pitchFamily="34" charset="0"/>
              </a:rPr>
              <a:t> skaitu</a:t>
            </a:r>
          </a:p>
        </p:txBody>
      </p:sp>
      <p:pic>
        <p:nvPicPr>
          <p:cNvPr id="10" name="Picture 48" descr="AttÄlu rezultÄti vaicÄjumam âgermany flagâ">
            <a:extLst>
              <a:ext uri="{FF2B5EF4-FFF2-40B4-BE49-F238E27FC236}">
                <a16:creationId xmlns:a16="http://schemas.microsoft.com/office/drawing/2014/main" id="{3CAEA048-2F6D-ED6B-068D-A304FE071CB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2329" y="1996257"/>
            <a:ext cx="926727" cy="55603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C252ACC6-AA93-0E44-3B06-297C338F4BC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604657" y="4090893"/>
            <a:ext cx="908255" cy="5449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799DFFB2-B305-4146-D595-12FDA7CB62E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614413" y="3373707"/>
            <a:ext cx="912095" cy="607827"/>
          </a:xfrm>
          <a:prstGeom prst="rect">
            <a:avLst/>
          </a:prstGeom>
        </p:spPr>
      </p:pic>
      <p:pic>
        <p:nvPicPr>
          <p:cNvPr id="13" name="Picture 12">
            <a:extLst>
              <a:ext uri="{FF2B5EF4-FFF2-40B4-BE49-F238E27FC236}">
                <a16:creationId xmlns:a16="http://schemas.microsoft.com/office/drawing/2014/main" id="{00B25133-0573-65D2-2B17-4BB4E708538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5990" y="2655813"/>
            <a:ext cx="913064" cy="577420"/>
          </a:xfrm>
          <a:prstGeom prst="rect">
            <a:avLst/>
          </a:prstGeom>
        </p:spPr>
      </p:pic>
      <p:pic>
        <p:nvPicPr>
          <p:cNvPr id="14" name="image55.png" descr="Flag of Sweden.svg">
            <a:extLst>
              <a:ext uri="{FF2B5EF4-FFF2-40B4-BE49-F238E27FC236}">
                <a16:creationId xmlns:a16="http://schemas.microsoft.com/office/drawing/2014/main" id="{D1CA1C6E-4BC6-6BBA-A7B7-89F42E9DF28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623372" y="2652037"/>
            <a:ext cx="923871" cy="577420"/>
          </a:xfrm>
          <a:prstGeom prst="rect">
            <a:avLst/>
          </a:prstGeom>
          <a:ln w="12700">
            <a:miter lim="400000"/>
          </a:ln>
        </p:spPr>
      </p:pic>
      <p:pic>
        <p:nvPicPr>
          <p:cNvPr id="15" name="Picture 14">
            <a:extLst>
              <a:ext uri="{FF2B5EF4-FFF2-40B4-BE49-F238E27FC236}">
                <a16:creationId xmlns:a16="http://schemas.microsoft.com/office/drawing/2014/main" id="{3A91D147-AC34-ED86-3030-81B24332CFA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629144" y="1983047"/>
            <a:ext cx="916337" cy="549803"/>
          </a:xfrm>
          <a:prstGeom prst="rect">
            <a:avLst/>
          </a:prstGeom>
        </p:spPr>
      </p:pic>
      <p:pic>
        <p:nvPicPr>
          <p:cNvPr id="16" name="Picture 15">
            <a:extLst>
              <a:ext uri="{FF2B5EF4-FFF2-40B4-BE49-F238E27FC236}">
                <a16:creationId xmlns:a16="http://schemas.microsoft.com/office/drawing/2014/main" id="{8D0685D0-E536-D2C0-D45B-BBA17055EC2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85990" y="3320802"/>
            <a:ext cx="913064" cy="608309"/>
          </a:xfrm>
          <a:prstGeom prst="rect">
            <a:avLst/>
          </a:prstGeom>
        </p:spPr>
      </p:pic>
      <p:pic>
        <p:nvPicPr>
          <p:cNvPr id="17" name="Picture 16">
            <a:extLst>
              <a:ext uri="{FF2B5EF4-FFF2-40B4-BE49-F238E27FC236}">
                <a16:creationId xmlns:a16="http://schemas.microsoft.com/office/drawing/2014/main" id="{802B350C-5DC3-3B5E-47AD-7C1B19D197B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40000" y="4026531"/>
            <a:ext cx="913064" cy="6093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223037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85C785F-2A36-78C6-F1A1-47A4DDDA546D}"/>
              </a:ext>
            </a:extLst>
          </p:cNvPr>
          <p:cNvSpPr>
            <a:spLocks noGrp="1"/>
          </p:cNvSpPr>
          <p:nvPr>
            <p:ph type="subTitle" idx="1"/>
          </p:nvPr>
        </p:nvSpPr>
        <p:spPr/>
        <p:txBody>
          <a:bodyPr/>
          <a:lstStyle/>
          <a:p>
            <a:r>
              <a:rPr lang="lv-LV"/>
              <a:t>RSU klīnisko studiju filiāle</a:t>
            </a:r>
            <a:br>
              <a:rPr lang="lv-LV"/>
            </a:br>
            <a:r>
              <a:rPr lang="lv-LV"/>
              <a:t>Elbas slimnīcā </a:t>
            </a:r>
            <a:r>
              <a:rPr lang="lv-LV" err="1"/>
              <a:t>Štādē</a:t>
            </a:r>
            <a:r>
              <a:rPr lang="lv-LV"/>
              <a:t>, Vācijā</a:t>
            </a:r>
          </a:p>
        </p:txBody>
      </p:sp>
      <p:sp>
        <p:nvSpPr>
          <p:cNvPr id="5" name="Text Placeholder 2">
            <a:extLst>
              <a:ext uri="{FF2B5EF4-FFF2-40B4-BE49-F238E27FC236}">
                <a16:creationId xmlns:a16="http://schemas.microsoft.com/office/drawing/2014/main" id="{536776B4-24C6-6FEC-3871-E0D2B133DC3F}"/>
              </a:ext>
            </a:extLst>
          </p:cNvPr>
          <p:cNvSpPr txBox="1">
            <a:spLocks/>
          </p:cNvSpPr>
          <p:nvPr/>
        </p:nvSpPr>
        <p:spPr>
          <a:xfrm>
            <a:off x="363244" y="1482748"/>
            <a:ext cx="3851503" cy="2704997"/>
          </a:xfrm>
          <a:prstGeom prst="rect">
            <a:avLst/>
          </a:prstGeom>
        </p:spPr>
        <p:txBody>
          <a:bodyPr lIns="0" tIns="0" rIns="0" bIns="0"/>
          <a:lstStyle>
            <a:lvl1pPr marL="0" indent="0" algn="l" defTabSz="914400" rtl="0" eaLnBrk="1" latinLnBrk="0" hangingPunct="1">
              <a:lnSpc>
                <a:spcPct val="90000"/>
              </a:lnSpc>
              <a:spcBef>
                <a:spcPts val="0"/>
              </a:spcBef>
              <a:buFont typeface="Arial" panose="020B0604020202020204" pitchFamily="34" charset="0"/>
              <a:buNone/>
              <a:defRPr sz="2400" b="1" i="0" kern="1200" baseline="0">
                <a:solidFill>
                  <a:srgbClr val="98002E"/>
                </a:solidFill>
                <a:latin typeface="Arial" panose="020B0604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189" indent="-457189" defTabSz="914377" hangingPunct="0">
              <a:lnSpc>
                <a:spcPct val="100000"/>
              </a:lnSpc>
              <a:spcBef>
                <a:spcPts val="800"/>
              </a:spcBef>
              <a:buFont typeface="Arial" panose="020B0604020202020204" pitchFamily="34" charset="0"/>
              <a:buChar char="•"/>
              <a:defRPr/>
            </a:pPr>
            <a:r>
              <a:rPr lang="lv-LV" sz="2000" b="0" kern="0">
                <a:solidFill>
                  <a:srgbClr val="5A5A5A"/>
                </a:solidFill>
                <a:latin typeface="Arial"/>
                <a:ea typeface="Calibri"/>
                <a:cs typeface="Arial"/>
                <a:sym typeface="Arial"/>
              </a:rPr>
              <a:t>Pirmā filiāle medicīnas studiju jomā Eiropā starp Baltijas valstīm</a:t>
            </a:r>
          </a:p>
          <a:p>
            <a:pPr marL="457189" indent="-457189" defTabSz="914377" hangingPunct="0">
              <a:lnSpc>
                <a:spcPct val="100000"/>
              </a:lnSpc>
              <a:spcBef>
                <a:spcPts val="800"/>
              </a:spcBef>
              <a:buFont typeface="Arial" panose="020B0604020202020204" pitchFamily="34" charset="0"/>
              <a:buChar char="•"/>
              <a:defRPr/>
            </a:pPr>
            <a:r>
              <a:rPr lang="lv-LV" sz="2000" b="0" kern="0">
                <a:solidFill>
                  <a:srgbClr val="5A5A5A"/>
                </a:solidFill>
                <a:latin typeface="Arial"/>
                <a:ea typeface="Calibri"/>
                <a:cs typeface="Arial"/>
                <a:sym typeface="Arial"/>
              </a:rPr>
              <a:t>Kopš 2022. gada 7 studentu grupas </a:t>
            </a:r>
            <a:r>
              <a:rPr lang="lv-LV" sz="2000" b="0" kern="0">
                <a:solidFill>
                  <a:srgbClr val="98012E"/>
                </a:solidFill>
                <a:latin typeface="Arial"/>
                <a:ea typeface="Calibri"/>
                <a:cs typeface="Arial"/>
                <a:sym typeface="Arial"/>
              </a:rPr>
              <a:t>–</a:t>
            </a:r>
            <a:r>
              <a:rPr lang="lv-LV" sz="2000" kern="0">
                <a:solidFill>
                  <a:srgbClr val="98012E"/>
                </a:solidFill>
                <a:latin typeface="Arial"/>
                <a:ea typeface="Calibri"/>
                <a:cs typeface="Arial"/>
                <a:sym typeface="Arial"/>
              </a:rPr>
              <a:t> </a:t>
            </a:r>
            <a:r>
              <a:rPr lang="lv-LV" sz="2000">
                <a:solidFill>
                  <a:srgbClr val="98012E"/>
                </a:solidFill>
                <a:ea typeface="Calibri"/>
              </a:rPr>
              <a:t>62</a:t>
            </a:r>
            <a:r>
              <a:rPr lang="lv-LV" sz="2000" kern="0">
                <a:solidFill>
                  <a:srgbClr val="98012E"/>
                </a:solidFill>
                <a:latin typeface="Arial"/>
                <a:ea typeface="Calibri"/>
                <a:cs typeface="Arial"/>
                <a:sym typeface="Arial"/>
              </a:rPr>
              <a:t> studenti</a:t>
            </a:r>
          </a:p>
          <a:p>
            <a:pPr marL="457189" indent="-457189" defTabSz="914377" hangingPunct="0">
              <a:lnSpc>
                <a:spcPct val="100000"/>
              </a:lnSpc>
              <a:spcBef>
                <a:spcPts val="800"/>
              </a:spcBef>
              <a:buFont typeface="Arial" panose="020B0604020202020204" pitchFamily="34" charset="0"/>
              <a:buChar char="•"/>
              <a:defRPr/>
            </a:pPr>
            <a:r>
              <a:rPr lang="lv-LV" sz="2000" b="0" kern="0">
                <a:solidFill>
                  <a:srgbClr val="5A5A5A"/>
                </a:solidFill>
                <a:latin typeface="Arial"/>
                <a:ea typeface="Calibri"/>
                <a:cs typeface="Arial"/>
                <a:sym typeface="Arial"/>
              </a:rPr>
              <a:t>Šogad mācības sāk</a:t>
            </a:r>
            <a:r>
              <a:rPr lang="lv-LV" sz="2000" kern="0">
                <a:solidFill>
                  <a:srgbClr val="5A5A5A"/>
                </a:solidFill>
                <a:latin typeface="Arial"/>
                <a:ea typeface="Calibri"/>
                <a:cs typeface="Arial"/>
                <a:sym typeface="Arial"/>
              </a:rPr>
              <a:t> </a:t>
            </a:r>
            <a:r>
              <a:rPr lang="lv-LV" sz="2000">
                <a:solidFill>
                  <a:schemeClr val="tx1">
                    <a:lumMod val="65000"/>
                    <a:lumOff val="35000"/>
                  </a:schemeClr>
                </a:solidFill>
                <a:ea typeface="Calibri"/>
              </a:rPr>
              <a:t>16</a:t>
            </a:r>
            <a:r>
              <a:rPr lang="lv-LV" sz="2000" kern="0">
                <a:solidFill>
                  <a:srgbClr val="5A5A5A"/>
                </a:solidFill>
                <a:latin typeface="Arial"/>
                <a:ea typeface="Calibri"/>
                <a:cs typeface="Arial"/>
                <a:sym typeface="Arial"/>
              </a:rPr>
              <a:t> studenti </a:t>
            </a:r>
            <a:r>
              <a:rPr lang="lv-LV" sz="2000" b="0" kern="0">
                <a:solidFill>
                  <a:srgbClr val="5A5A5A"/>
                </a:solidFill>
                <a:latin typeface="Arial"/>
                <a:ea typeface="Calibri"/>
                <a:cs typeface="Arial"/>
                <a:sym typeface="Arial"/>
              </a:rPr>
              <a:t>(1 latviešu plūsmas MF studējošais)</a:t>
            </a:r>
          </a:p>
          <a:p>
            <a:pPr marL="457189" indent="-457189" defTabSz="914377" hangingPunct="0">
              <a:lnSpc>
                <a:spcPct val="100000"/>
              </a:lnSpc>
              <a:spcBef>
                <a:spcPts val="800"/>
              </a:spcBef>
              <a:buFont typeface="Arial" panose="020B0604020202020204" pitchFamily="34" charset="0"/>
              <a:buChar char="•"/>
              <a:defRPr/>
            </a:pPr>
            <a:r>
              <a:rPr lang="lv-LV" sz="2000" b="0" kern="0">
                <a:solidFill>
                  <a:srgbClr val="5A5A5A"/>
                </a:solidFill>
                <a:latin typeface="Arial"/>
                <a:ea typeface="Calibri"/>
                <a:cs typeface="Arial"/>
                <a:sym typeface="Arial"/>
              </a:rPr>
              <a:t>Klīniskās studijas un klīnisko rotāciju prakses vietas</a:t>
            </a:r>
          </a:p>
          <a:p>
            <a:endParaRPr lang="lv-LV"/>
          </a:p>
        </p:txBody>
      </p:sp>
      <p:pic>
        <p:nvPicPr>
          <p:cNvPr id="31" name="Picture Placeholder 30">
            <a:extLst>
              <a:ext uri="{FF2B5EF4-FFF2-40B4-BE49-F238E27FC236}">
                <a16:creationId xmlns:a16="http://schemas.microsoft.com/office/drawing/2014/main" id="{832F7709-5735-411F-9BCA-1499F2A0088F}"/>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8674132" y="1801674"/>
            <a:ext cx="1681612" cy="1643801"/>
          </a:xfrm>
          <a:prstGeom prst="rect">
            <a:avLst/>
          </a:prstGeom>
        </p:spPr>
      </p:pic>
      <p:pic>
        <p:nvPicPr>
          <p:cNvPr id="37" name="Picture 36">
            <a:extLst>
              <a:ext uri="{FF2B5EF4-FFF2-40B4-BE49-F238E27FC236}">
                <a16:creationId xmlns:a16="http://schemas.microsoft.com/office/drawing/2014/main" id="{D017AADF-C764-4DB8-9B25-82C0D19481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45326" y="1801674"/>
            <a:ext cx="1483430" cy="1643801"/>
          </a:xfrm>
          <a:prstGeom prst="rect">
            <a:avLst/>
          </a:prstGeom>
        </p:spPr>
      </p:pic>
      <p:pic>
        <p:nvPicPr>
          <p:cNvPr id="6" name="Picture Placeholder 24">
            <a:extLst>
              <a:ext uri="{FF2B5EF4-FFF2-40B4-BE49-F238E27FC236}">
                <a16:creationId xmlns:a16="http://schemas.microsoft.com/office/drawing/2014/main" id="{7F6F34F8-B2D5-CF70-5215-A11D863F5580}"/>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5344478" y="3656875"/>
            <a:ext cx="2219705" cy="2479399"/>
          </a:xfrm>
          <a:prstGeom prst="rect">
            <a:avLst/>
          </a:prstGeom>
        </p:spPr>
      </p:pic>
      <p:pic>
        <p:nvPicPr>
          <p:cNvPr id="7" name="Picture Placeholder 28">
            <a:extLst>
              <a:ext uri="{FF2B5EF4-FFF2-40B4-BE49-F238E27FC236}">
                <a16:creationId xmlns:a16="http://schemas.microsoft.com/office/drawing/2014/main" id="{CC1828DD-9039-A144-FC71-BFAA918D12F7}"/>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7662710" y="3656875"/>
            <a:ext cx="4166046" cy="2479399"/>
          </a:xfrm>
          <a:prstGeom prst="rect">
            <a:avLst/>
          </a:prstGeom>
        </p:spPr>
      </p:pic>
      <p:pic>
        <p:nvPicPr>
          <p:cNvPr id="8" name="Picture Placeholder 34">
            <a:extLst>
              <a:ext uri="{FF2B5EF4-FFF2-40B4-BE49-F238E27FC236}">
                <a16:creationId xmlns:a16="http://schemas.microsoft.com/office/drawing/2014/main" id="{E07A4527-B38C-77E5-6840-45A99382EB3E}"/>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5344478" y="1127691"/>
            <a:ext cx="3205176" cy="2479399"/>
          </a:xfrm>
          <a:prstGeom prst="rect">
            <a:avLst/>
          </a:prstGeom>
        </p:spPr>
      </p:pic>
    </p:spTree>
    <p:extLst>
      <p:ext uri="{BB962C8B-B14F-4D97-AF65-F5344CB8AC3E}">
        <p14:creationId xmlns:p14="http://schemas.microsoft.com/office/powerpoint/2010/main" val="3772139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7BAEF-4AA3-234D-15BD-2D673871B13E}"/>
              </a:ext>
            </a:extLst>
          </p:cNvPr>
          <p:cNvSpPr>
            <a:spLocks noGrp="1"/>
          </p:cNvSpPr>
          <p:nvPr>
            <p:ph type="ctrTitle"/>
          </p:nvPr>
        </p:nvSpPr>
        <p:spPr>
          <a:xfrm>
            <a:off x="540000" y="2786241"/>
            <a:ext cx="8280000" cy="2387600"/>
          </a:xfrm>
        </p:spPr>
        <p:txBody>
          <a:bodyPr/>
          <a:lstStyle/>
          <a:p>
            <a:r>
              <a:rPr lang="lv-LV" sz="3700">
                <a:latin typeface="Arial"/>
                <a:cs typeface="Arial"/>
              </a:rPr>
              <a:t>Akadēmiskā sanāksme</a:t>
            </a:r>
            <a:endParaRPr lang="lv-LV" sz="3700"/>
          </a:p>
        </p:txBody>
      </p:sp>
      <p:sp>
        <p:nvSpPr>
          <p:cNvPr id="3" name="Subtitle 2">
            <a:extLst>
              <a:ext uri="{FF2B5EF4-FFF2-40B4-BE49-F238E27FC236}">
                <a16:creationId xmlns:a16="http://schemas.microsoft.com/office/drawing/2014/main" id="{D05F3C2A-0CED-B402-9B08-587E266C6D25}"/>
              </a:ext>
            </a:extLst>
          </p:cNvPr>
          <p:cNvSpPr>
            <a:spLocks noGrp="1"/>
          </p:cNvSpPr>
          <p:nvPr>
            <p:ph type="subTitle" idx="1"/>
          </p:nvPr>
        </p:nvSpPr>
        <p:spPr/>
        <p:txBody>
          <a:bodyPr vert="horz" lIns="0" tIns="0" rIns="0" bIns="0" rtlCol="0" anchor="t">
            <a:normAutofit/>
          </a:bodyPr>
          <a:lstStyle/>
          <a:p>
            <a:pPr>
              <a:lnSpc>
                <a:spcPct val="120000"/>
              </a:lnSpc>
              <a:spcBef>
                <a:spcPts val="0"/>
              </a:spcBef>
            </a:pPr>
            <a:r>
              <a:rPr lang="en-US" sz="1600" b="0">
                <a:latin typeface="Arial"/>
                <a:cs typeface="Arial"/>
              </a:rPr>
              <a:t>RSU</a:t>
            </a:r>
            <a:r>
              <a:rPr lang="lv-LV" sz="1600" b="0">
                <a:latin typeface="Arial"/>
                <a:cs typeface="Arial"/>
              </a:rPr>
              <a:t> rektors prof. Aigars Pētersons</a:t>
            </a:r>
            <a:endParaRPr lang="en-US" sz="1600" b="0">
              <a:solidFill>
                <a:srgbClr val="000000"/>
              </a:solidFill>
              <a:latin typeface="Arial"/>
              <a:cs typeface="Arial"/>
            </a:endParaRPr>
          </a:p>
          <a:p>
            <a:pPr>
              <a:lnSpc>
                <a:spcPct val="120000"/>
              </a:lnSpc>
              <a:spcBef>
                <a:spcPts val="0"/>
              </a:spcBef>
            </a:pPr>
            <a:r>
              <a:rPr lang="en-US" sz="1600" b="0" err="1">
                <a:latin typeface="Arial"/>
                <a:cs typeface="Arial"/>
              </a:rPr>
              <a:t>Rīgā</a:t>
            </a:r>
            <a:r>
              <a:rPr lang="en-US" sz="1600" b="0">
                <a:latin typeface="Arial"/>
                <a:cs typeface="Arial"/>
              </a:rPr>
              <a:t>, 2025. gada 2</a:t>
            </a:r>
            <a:r>
              <a:rPr lang="lv-LV" sz="1600" b="0">
                <a:latin typeface="Arial"/>
                <a:cs typeface="Arial"/>
              </a:rPr>
              <a:t>. oktobrī</a:t>
            </a:r>
            <a:endParaRPr lang="en-US" sz="1600" b="0">
              <a:solidFill>
                <a:srgbClr val="000000"/>
              </a:solidFill>
              <a:latin typeface="Arial"/>
              <a:cs typeface="Arial"/>
            </a:endParaRPr>
          </a:p>
          <a:p>
            <a:endParaRPr lang="en-GB"/>
          </a:p>
        </p:txBody>
      </p:sp>
    </p:spTree>
    <p:extLst>
      <p:ext uri="{BB962C8B-B14F-4D97-AF65-F5344CB8AC3E}">
        <p14:creationId xmlns:p14="http://schemas.microsoft.com/office/powerpoint/2010/main" val="14339570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621BA-1F66-458B-BABB-A74DDB3ED849}"/>
              </a:ext>
            </a:extLst>
          </p:cNvPr>
          <p:cNvSpPr>
            <a:spLocks noGrp="1"/>
          </p:cNvSpPr>
          <p:nvPr>
            <p:ph type="title"/>
          </p:nvPr>
        </p:nvSpPr>
        <p:spPr/>
        <p:txBody>
          <a:bodyPr/>
          <a:lstStyle/>
          <a:p>
            <a:r>
              <a:rPr lang="lv-LV" kern="1200" err="1">
                <a:solidFill>
                  <a:schemeClr val="bg1"/>
                </a:solidFill>
              </a:rPr>
              <a:t>Rsu</a:t>
            </a:r>
            <a:r>
              <a:rPr lang="lv-LV" kern="1200">
                <a:solidFill>
                  <a:schemeClr val="bg1"/>
                </a:solidFill>
              </a:rPr>
              <a:t> sadarbības klīnikas ārvalstīs</a:t>
            </a:r>
            <a:endParaRPr lang="en-US">
              <a:solidFill>
                <a:schemeClr val="bg1"/>
              </a:solidFill>
            </a:endParaRPr>
          </a:p>
        </p:txBody>
      </p:sp>
      <p:pic>
        <p:nvPicPr>
          <p:cNvPr id="4" name="Picture 48" descr="AttÄlu rezultÄti vaicÄjumam âgermany flagâ">
            <a:extLst>
              <a:ext uri="{FF2B5EF4-FFF2-40B4-BE49-F238E27FC236}">
                <a16:creationId xmlns:a16="http://schemas.microsoft.com/office/drawing/2014/main" id="{2FF101BC-7946-4054-B2CC-F350B220C6B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5870" y="2347578"/>
            <a:ext cx="932307" cy="5593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9FCC89B-4665-4D5C-B8B2-8608001CFDB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5871" y="3027556"/>
            <a:ext cx="925112" cy="616502"/>
          </a:xfrm>
          <a:prstGeom prst="rect">
            <a:avLst/>
          </a:prstGeom>
        </p:spPr>
      </p:pic>
      <p:pic>
        <p:nvPicPr>
          <p:cNvPr id="6" name="Picture 5">
            <a:extLst>
              <a:ext uri="{FF2B5EF4-FFF2-40B4-BE49-F238E27FC236}">
                <a16:creationId xmlns:a16="http://schemas.microsoft.com/office/drawing/2014/main" id="{1693F2B9-6D69-48F8-92E9-4D8A85B0E38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72917" y="3004891"/>
            <a:ext cx="915619" cy="616502"/>
          </a:xfrm>
          <a:prstGeom prst="rect">
            <a:avLst/>
          </a:prstGeom>
        </p:spPr>
      </p:pic>
      <p:sp>
        <p:nvSpPr>
          <p:cNvPr id="12" name="Rectangle 11">
            <a:extLst>
              <a:ext uri="{FF2B5EF4-FFF2-40B4-BE49-F238E27FC236}">
                <a16:creationId xmlns:a16="http://schemas.microsoft.com/office/drawing/2014/main" id="{8683BD8B-1300-41B6-A3F5-1F63D350D01D}"/>
              </a:ext>
            </a:extLst>
          </p:cNvPr>
          <p:cNvSpPr/>
          <p:nvPr/>
        </p:nvSpPr>
        <p:spPr>
          <a:xfrm>
            <a:off x="339738" y="4097779"/>
            <a:ext cx="2092305" cy="1692579"/>
          </a:xfrm>
          <a:prstGeom prst="rect">
            <a:avLst/>
          </a:prstGeom>
        </p:spPr>
        <p:txBody>
          <a:bodyPr wrap="square">
            <a:spAutoFit/>
          </a:bodyPr>
          <a:lstStyle/>
          <a:p>
            <a:pPr marL="0" marR="0" lvl="0" indent="0" algn="l" defTabSz="914377" rtl="0" eaLnBrk="1" fontAlgn="auto" latinLnBrk="0" hangingPunct="0">
              <a:lnSpc>
                <a:spcPct val="100000"/>
              </a:lnSpc>
              <a:spcBef>
                <a:spcPts val="0"/>
              </a:spcBef>
              <a:spcAft>
                <a:spcPts val="0"/>
              </a:spcAft>
              <a:buClrTx/>
              <a:buSzTx/>
              <a:buFontTx/>
              <a:buNone/>
              <a:tabLst/>
              <a:defRPr/>
            </a:pPr>
            <a:r>
              <a:rPr kumimoji="0" lang="lv-LV" sz="2133" b="1" i="0" u="none" strike="noStrike" kern="0" cap="none" spc="0" normalizeH="0" baseline="0" noProof="0">
                <a:ln>
                  <a:noFill/>
                </a:ln>
                <a:solidFill>
                  <a:srgbClr val="FFFFFF"/>
                </a:solidFill>
                <a:effectLst/>
                <a:uLnTx/>
                <a:uFillTx/>
                <a:latin typeface="Arial"/>
                <a:ea typeface="Calibri"/>
                <a:cs typeface="Arial"/>
                <a:sym typeface="Arial"/>
              </a:rPr>
              <a:t>Vācija – 6</a:t>
            </a:r>
          </a:p>
          <a:p>
            <a:pPr marL="0" marR="0" lvl="0" indent="0" algn="l" defTabSz="914377" rtl="0" eaLnBrk="1" fontAlgn="auto" latinLnBrk="0" hangingPunct="0">
              <a:lnSpc>
                <a:spcPct val="100000"/>
              </a:lnSpc>
              <a:spcBef>
                <a:spcPts val="0"/>
              </a:spcBef>
              <a:spcAft>
                <a:spcPts val="0"/>
              </a:spcAft>
              <a:buClrTx/>
              <a:buSzTx/>
              <a:buFontTx/>
              <a:buNone/>
              <a:tabLst/>
              <a:defRPr/>
            </a:pPr>
            <a:r>
              <a:rPr kumimoji="0" lang="lv-LV" sz="2133" b="1" i="0" u="none" strike="noStrike" kern="0" cap="none" spc="0" normalizeH="0" baseline="0" noProof="0">
                <a:ln>
                  <a:noFill/>
                </a:ln>
                <a:solidFill>
                  <a:srgbClr val="FFFFFF"/>
                </a:solidFill>
                <a:effectLst/>
                <a:uLnTx/>
                <a:uFillTx/>
                <a:latin typeface="Arial"/>
                <a:ea typeface="Calibri"/>
                <a:cs typeface="Arial"/>
                <a:sym typeface="Arial"/>
              </a:rPr>
              <a:t>Somija – 2</a:t>
            </a:r>
            <a:br>
              <a:rPr kumimoji="0" lang="lv-LV" sz="2133" b="1" i="0" u="none" strike="noStrike" kern="0" cap="none" spc="0" normalizeH="0" baseline="0" noProof="0">
                <a:ln>
                  <a:noFill/>
                </a:ln>
                <a:solidFill>
                  <a:srgbClr val="FFFFFF"/>
                </a:solidFill>
                <a:effectLst/>
                <a:uLnTx/>
                <a:uFillTx/>
                <a:latin typeface="Arial"/>
                <a:ea typeface="Calibri"/>
                <a:cs typeface="Arial"/>
                <a:sym typeface="Arial"/>
              </a:rPr>
            </a:br>
            <a:r>
              <a:rPr kumimoji="0" lang="lv-LV" sz="2133" b="1" i="0" u="none" strike="noStrike" kern="0" cap="none" spc="0" normalizeH="0" baseline="0" noProof="0">
                <a:ln>
                  <a:noFill/>
                </a:ln>
                <a:solidFill>
                  <a:srgbClr val="FFFFFF"/>
                </a:solidFill>
                <a:effectLst/>
                <a:uLnTx/>
                <a:uFillTx/>
                <a:latin typeface="Arial"/>
                <a:ea typeface="Calibri"/>
                <a:cs typeface="Arial"/>
                <a:sym typeface="Arial"/>
              </a:rPr>
              <a:t>Izraēla – 2 </a:t>
            </a:r>
            <a:br>
              <a:rPr kumimoji="0" lang="lv-LV" sz="2133" b="1" i="0" u="none" strike="noStrike" kern="0" cap="none" spc="0" normalizeH="0" baseline="0" noProof="0">
                <a:ln>
                  <a:noFill/>
                </a:ln>
                <a:solidFill>
                  <a:srgbClr val="FFFFFF"/>
                </a:solidFill>
                <a:effectLst/>
                <a:uLnTx/>
                <a:uFillTx/>
                <a:latin typeface="Arial"/>
                <a:ea typeface="Calibri"/>
                <a:cs typeface="Arial"/>
                <a:sym typeface="Arial"/>
              </a:rPr>
            </a:br>
            <a:r>
              <a:rPr kumimoji="0" lang="lv-LV" sz="2133" b="1" i="0" u="none" strike="noStrike" kern="0" cap="none" spc="0" normalizeH="0" baseline="0" noProof="0">
                <a:ln>
                  <a:noFill/>
                </a:ln>
                <a:solidFill>
                  <a:srgbClr val="FFFFFF"/>
                </a:solidFill>
                <a:effectLst/>
                <a:uLnTx/>
                <a:uFillTx/>
                <a:latin typeface="Arial"/>
                <a:ea typeface="Calibri"/>
                <a:cs typeface="Arial"/>
                <a:sym typeface="Arial"/>
              </a:rPr>
              <a:t>Itālija – 1</a:t>
            </a:r>
          </a:p>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en-US" sz="1867" b="0" i="1" u="none" strike="noStrike" kern="0" cap="none" spc="0" normalizeH="0" baseline="0" noProof="0">
              <a:ln>
                <a:noFill/>
              </a:ln>
              <a:solidFill>
                <a:srgbClr val="FFFFFF"/>
              </a:solidFill>
              <a:effectLst/>
              <a:uLnTx/>
              <a:uFillTx/>
              <a:latin typeface="Arial"/>
              <a:ea typeface="Calibri"/>
              <a:cs typeface="Arial"/>
              <a:sym typeface="Arial"/>
            </a:endParaRPr>
          </a:p>
        </p:txBody>
      </p:sp>
      <p:sp>
        <p:nvSpPr>
          <p:cNvPr id="21" name="Subtitle 1">
            <a:extLst>
              <a:ext uri="{FF2B5EF4-FFF2-40B4-BE49-F238E27FC236}">
                <a16:creationId xmlns:a16="http://schemas.microsoft.com/office/drawing/2014/main" id="{222E6E2E-0AC6-48FC-9F4A-483B6543345C}"/>
              </a:ext>
            </a:extLst>
          </p:cNvPr>
          <p:cNvSpPr txBox="1">
            <a:spLocks/>
          </p:cNvSpPr>
          <p:nvPr/>
        </p:nvSpPr>
        <p:spPr>
          <a:xfrm>
            <a:off x="3774914" y="6093418"/>
            <a:ext cx="3488625" cy="632725"/>
          </a:xfrm>
          <a:prstGeom prst="rect">
            <a:avLst/>
          </a:prstGeom>
          <a:solidFill>
            <a:schemeClr val="bg1"/>
          </a:solidFill>
        </p:spPr>
        <p:txBody>
          <a:bodyPr vert="horz" lIns="121920" tIns="60960" rIns="121920" bIns="60960" rtlCol="0">
            <a:normAutofit lnSpcReduction="10000"/>
          </a:bodyPr>
          <a:lstStyle>
            <a:lvl1pPr marL="0" indent="0" algn="l" defTabSz="685800" rtl="0" eaLnBrk="1" latinLnBrk="0" hangingPunct="1">
              <a:lnSpc>
                <a:spcPct val="90000"/>
              </a:lnSpc>
              <a:spcBef>
                <a:spcPts val="750"/>
              </a:spcBef>
              <a:buFont typeface="Arial" panose="020B0604020202020204" pitchFamily="34" charset="0"/>
              <a:buNone/>
              <a:defRPr sz="14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bg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bg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bg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bg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0" marR="0" lvl="0" indent="0" algn="ctr" defTabSz="1219170" rtl="0" eaLnBrk="1" fontAlgn="auto" latinLnBrk="0" hangingPunct="1">
              <a:lnSpc>
                <a:spcPct val="108000"/>
              </a:lnSpc>
              <a:spcBef>
                <a:spcPts val="0"/>
              </a:spcBef>
              <a:spcAft>
                <a:spcPts val="0"/>
              </a:spcAft>
              <a:buClrTx/>
              <a:buSzTx/>
              <a:buFont typeface="Arial" panose="020B0604020202020204" pitchFamily="34" charset="0"/>
              <a:buNone/>
              <a:tabLst/>
              <a:defRPr/>
            </a:pPr>
            <a:r>
              <a:rPr kumimoji="0" lang="lv-LV" sz="1467" b="0" i="0" u="none" strike="noStrike" kern="1200" cap="none" spc="0" normalizeH="0" baseline="0" noProof="0" err="1">
                <a:ln>
                  <a:noFill/>
                </a:ln>
                <a:solidFill>
                  <a:srgbClr val="98002E"/>
                </a:solidFill>
                <a:effectLst/>
                <a:uLnTx/>
                <a:uFillTx/>
                <a:latin typeface="Arial" panose="020B0604020202020204"/>
                <a:ea typeface="Calibri"/>
                <a:cs typeface="Calibri"/>
                <a:sym typeface="Arial"/>
              </a:rPr>
              <a:t>Klinikum</a:t>
            </a:r>
            <a:r>
              <a:rPr kumimoji="0" lang="lv-LV" sz="1467" b="0" i="0" u="none" strike="noStrike" kern="1200" cap="none" spc="0" normalizeH="0" baseline="0" noProof="0">
                <a:ln>
                  <a:noFill/>
                </a:ln>
                <a:solidFill>
                  <a:srgbClr val="98002E"/>
                </a:solidFill>
                <a:effectLst/>
                <a:uLnTx/>
                <a:uFillTx/>
                <a:latin typeface="Arial" panose="020B0604020202020204"/>
                <a:ea typeface="Calibri"/>
                <a:cs typeface="Calibri"/>
                <a:sym typeface="Arial"/>
              </a:rPr>
              <a:t> </a:t>
            </a:r>
            <a:r>
              <a:rPr kumimoji="0" lang="lv-LV" sz="1467" b="0" i="0" u="none" strike="noStrike" kern="1200" cap="none" spc="0" normalizeH="0" baseline="0" noProof="0" err="1">
                <a:ln>
                  <a:noFill/>
                </a:ln>
                <a:solidFill>
                  <a:srgbClr val="98002E"/>
                </a:solidFill>
                <a:effectLst/>
                <a:uLnTx/>
                <a:uFillTx/>
                <a:latin typeface="Arial" panose="020B0604020202020204"/>
                <a:ea typeface="Calibri"/>
                <a:cs typeface="Calibri"/>
                <a:sym typeface="Arial"/>
              </a:rPr>
              <a:t>St.Elisabeth</a:t>
            </a:r>
            <a:r>
              <a:rPr kumimoji="0" lang="lv-LV" sz="1467" b="0" i="0" u="none" strike="noStrike" kern="1200" cap="none" spc="0" normalizeH="0" baseline="0" noProof="0">
                <a:ln>
                  <a:noFill/>
                </a:ln>
                <a:solidFill>
                  <a:srgbClr val="98002E"/>
                </a:solidFill>
                <a:effectLst/>
                <a:uLnTx/>
                <a:uFillTx/>
                <a:latin typeface="Arial" panose="020B0604020202020204"/>
                <a:ea typeface="Calibri"/>
                <a:cs typeface="Calibri"/>
                <a:sym typeface="Arial"/>
              </a:rPr>
              <a:t> </a:t>
            </a:r>
            <a:r>
              <a:rPr kumimoji="0" lang="lv-LV" sz="1467" b="0" i="0" u="none" strike="noStrike" kern="1200" cap="none" spc="0" normalizeH="0" baseline="0" noProof="0" err="1">
                <a:ln>
                  <a:noFill/>
                </a:ln>
                <a:solidFill>
                  <a:srgbClr val="98002E"/>
                </a:solidFill>
                <a:effectLst/>
                <a:uLnTx/>
                <a:uFillTx/>
                <a:latin typeface="Arial" panose="020B0604020202020204"/>
                <a:ea typeface="Calibri"/>
                <a:cs typeface="Calibri"/>
                <a:sym typeface="Arial"/>
              </a:rPr>
              <a:t>Straubing</a:t>
            </a:r>
            <a:r>
              <a:rPr kumimoji="0" lang="lv-LV" sz="1467" b="0" i="0" u="none" strike="noStrike" kern="1200" cap="none" spc="0" normalizeH="0" baseline="0" noProof="0">
                <a:ln>
                  <a:noFill/>
                </a:ln>
                <a:solidFill>
                  <a:srgbClr val="98002E"/>
                </a:solidFill>
                <a:effectLst/>
                <a:uLnTx/>
                <a:uFillTx/>
                <a:latin typeface="Arial" panose="020B0604020202020204"/>
                <a:ea typeface="Calibri"/>
                <a:cs typeface="Calibri"/>
                <a:sym typeface="Arial"/>
              </a:rPr>
              <a:t> </a:t>
            </a:r>
            <a:r>
              <a:rPr kumimoji="0" lang="lv-LV" sz="1467" b="0" i="0" u="none" strike="noStrike" kern="1200" cap="none" spc="0" normalizeH="0" baseline="0" noProof="0" err="1">
                <a:ln>
                  <a:noFill/>
                </a:ln>
                <a:solidFill>
                  <a:srgbClr val="98002E"/>
                </a:solidFill>
                <a:effectLst/>
                <a:uLnTx/>
                <a:uFillTx/>
                <a:latin typeface="Arial" panose="020B0604020202020204"/>
                <a:ea typeface="Calibri"/>
                <a:cs typeface="Calibri"/>
                <a:sym typeface="Arial"/>
              </a:rPr>
              <a:t>GmbH</a:t>
            </a:r>
            <a:r>
              <a:rPr kumimoji="0" lang="en-GB" sz="1867" b="0" i="0" u="none" strike="noStrike" kern="1200" cap="none" spc="0" normalizeH="0" baseline="0" noProof="0">
                <a:ln>
                  <a:noFill/>
                </a:ln>
                <a:solidFill>
                  <a:srgbClr val="000000"/>
                </a:solidFill>
                <a:effectLst/>
                <a:uLnTx/>
                <a:uFillTx/>
                <a:latin typeface="Calibri"/>
                <a:ea typeface="Calibri"/>
                <a:cs typeface="Calibri"/>
                <a:sym typeface="Arial"/>
              </a:rPr>
              <a:t> </a:t>
            </a:r>
            <a:endParaRPr kumimoji="0" lang="en-GB" sz="1467" b="0" i="0" u="none" strike="noStrike" kern="1200" cap="none" spc="0" normalizeH="0" baseline="0" noProof="0">
              <a:ln>
                <a:noFill/>
              </a:ln>
              <a:solidFill>
                <a:srgbClr val="98002E"/>
              </a:solidFill>
              <a:effectLst/>
              <a:uLnTx/>
              <a:uFillTx/>
              <a:latin typeface="Arial" panose="020B0604020202020204"/>
              <a:ea typeface="Calibri"/>
              <a:cs typeface="Calibri"/>
              <a:sym typeface="Arial"/>
            </a:endParaRPr>
          </a:p>
          <a:p>
            <a:pPr marL="0" marR="0" lvl="0" indent="0" algn="ctr" defTabSz="1219170" rtl="0" eaLnBrk="1" fontAlgn="auto" latinLnBrk="0" hangingPunct="1">
              <a:lnSpc>
                <a:spcPct val="108000"/>
              </a:lnSpc>
              <a:spcBef>
                <a:spcPts val="0"/>
              </a:spcBef>
              <a:spcAft>
                <a:spcPts val="0"/>
              </a:spcAft>
              <a:buClrTx/>
              <a:buSzTx/>
              <a:buFont typeface="Arial" panose="020B0604020202020204" pitchFamily="34" charset="0"/>
              <a:buNone/>
              <a:tabLst/>
              <a:defRPr/>
            </a:pPr>
            <a:r>
              <a:rPr kumimoji="0" lang="lv-LV" sz="1467" b="0" i="0" u="none" strike="noStrike" kern="1200" cap="none" spc="0" normalizeH="0" baseline="0" noProof="0">
                <a:ln>
                  <a:noFill/>
                </a:ln>
                <a:solidFill>
                  <a:srgbClr val="98002E"/>
                </a:solidFill>
                <a:effectLst/>
                <a:uLnTx/>
                <a:uFillTx/>
                <a:latin typeface="Arial" panose="020B0604020202020204"/>
                <a:ea typeface="Calibri"/>
                <a:cs typeface="Calibri"/>
                <a:sym typeface="Arial"/>
              </a:rPr>
              <a:t>Vācija</a:t>
            </a:r>
            <a:endParaRPr kumimoji="0" lang="en-GB" sz="1467" b="0" i="0" u="none" strike="noStrike" kern="1200" cap="none" spc="0" normalizeH="0" baseline="0" noProof="0">
              <a:ln>
                <a:noFill/>
              </a:ln>
              <a:solidFill>
                <a:srgbClr val="98002E"/>
              </a:solidFill>
              <a:effectLst/>
              <a:uLnTx/>
              <a:uFillTx/>
              <a:latin typeface="Arial" panose="020B0604020202020204"/>
              <a:ea typeface="Calibri"/>
              <a:cs typeface="Calibri"/>
              <a:sym typeface="Arial"/>
            </a:endParaRPr>
          </a:p>
        </p:txBody>
      </p:sp>
      <p:sp>
        <p:nvSpPr>
          <p:cNvPr id="22" name="Subtitle 1">
            <a:extLst>
              <a:ext uri="{FF2B5EF4-FFF2-40B4-BE49-F238E27FC236}">
                <a16:creationId xmlns:a16="http://schemas.microsoft.com/office/drawing/2014/main" id="{BA9AFC21-DE88-43AE-8999-BE2259494F57}"/>
              </a:ext>
            </a:extLst>
          </p:cNvPr>
          <p:cNvSpPr txBox="1">
            <a:spLocks/>
          </p:cNvSpPr>
          <p:nvPr/>
        </p:nvSpPr>
        <p:spPr>
          <a:xfrm>
            <a:off x="3558789" y="2902560"/>
            <a:ext cx="3793067" cy="769616"/>
          </a:xfrm>
          <a:prstGeom prst="rect">
            <a:avLst/>
          </a:prstGeom>
          <a:noFill/>
          <a:ln w="12700">
            <a:miter lim="400000"/>
          </a:ln>
          <a:extLst>
            <a:ext uri="{C572A759-6A51-4108-AA02-DFA0A04FC94B}">
              <ma14:wrappingTextBoxFlag xmlns="" xmlns:ma14="http://schemas.microsoft.com/office/mac/drawingml/2011/main" val="1"/>
            </a:ext>
          </a:extLst>
        </p:spPr>
        <p:txBody>
          <a:bodyPr vert="horz" lIns="121920" tIns="60960" rIns="121920" bIns="60960" rtlCol="0">
            <a:normAutofit/>
          </a:bodyPr>
          <a:lstStyle>
            <a:lvl1pPr marL="0" marR="0" indent="0" algn="l" defTabSz="685800" rtl="0" latinLnBrk="0">
              <a:lnSpc>
                <a:spcPct val="96000"/>
              </a:lnSpc>
              <a:spcBef>
                <a:spcPts val="600"/>
              </a:spcBef>
              <a:spcAft>
                <a:spcPts val="0"/>
              </a:spcAft>
              <a:buClrTx/>
              <a:buSzTx/>
              <a:buFontTx/>
              <a:buNone/>
              <a:tabLst/>
              <a:defRPr sz="1400" b="0" i="0" u="none" strike="noStrike" cap="none" spc="0" baseline="0">
                <a:ln>
                  <a:noFill/>
                </a:ln>
                <a:solidFill>
                  <a:srgbClr val="5A5A5A"/>
                </a:solidFill>
                <a:uFillTx/>
                <a:latin typeface="Arial"/>
                <a:ea typeface="Arial"/>
                <a:cs typeface="Arial"/>
                <a:sym typeface="Arial"/>
              </a:defRPr>
            </a:lvl1pPr>
            <a:lvl2pPr marL="0" marR="0" indent="342900" algn="l" defTabSz="685800" rtl="0" latinLnBrk="0">
              <a:lnSpc>
                <a:spcPct val="96000"/>
              </a:lnSpc>
              <a:spcBef>
                <a:spcPts val="600"/>
              </a:spcBef>
              <a:spcAft>
                <a:spcPts val="0"/>
              </a:spcAft>
              <a:buClrTx/>
              <a:buSzTx/>
              <a:buFontTx/>
              <a:buNone/>
              <a:tabLst/>
              <a:defRPr sz="1400" b="0" i="0" u="none" strike="noStrike" cap="none" spc="0" baseline="0">
                <a:ln>
                  <a:noFill/>
                </a:ln>
                <a:solidFill>
                  <a:srgbClr val="5A5A5A"/>
                </a:solidFill>
                <a:uFillTx/>
                <a:latin typeface="Arial"/>
                <a:ea typeface="Arial"/>
                <a:cs typeface="Arial"/>
                <a:sym typeface="Arial"/>
              </a:defRPr>
            </a:lvl2pPr>
            <a:lvl3pPr marL="0" marR="0" indent="685800" algn="l" defTabSz="685800" rtl="0" latinLnBrk="0">
              <a:lnSpc>
                <a:spcPct val="96000"/>
              </a:lnSpc>
              <a:spcBef>
                <a:spcPts val="600"/>
              </a:spcBef>
              <a:spcAft>
                <a:spcPts val="0"/>
              </a:spcAft>
              <a:buClrTx/>
              <a:buSzTx/>
              <a:buFontTx/>
              <a:buNone/>
              <a:tabLst/>
              <a:defRPr sz="1400" b="0" i="0" u="none" strike="noStrike" cap="none" spc="0" baseline="0">
                <a:ln>
                  <a:noFill/>
                </a:ln>
                <a:solidFill>
                  <a:srgbClr val="5A5A5A"/>
                </a:solidFill>
                <a:uFillTx/>
                <a:latin typeface="Arial"/>
                <a:ea typeface="Arial"/>
                <a:cs typeface="Arial"/>
                <a:sym typeface="Arial"/>
              </a:defRPr>
            </a:lvl3pPr>
            <a:lvl4pPr marL="0" marR="0" indent="1028700" algn="l" defTabSz="685800" rtl="0" latinLnBrk="0">
              <a:lnSpc>
                <a:spcPct val="96000"/>
              </a:lnSpc>
              <a:spcBef>
                <a:spcPts val="600"/>
              </a:spcBef>
              <a:spcAft>
                <a:spcPts val="0"/>
              </a:spcAft>
              <a:buClrTx/>
              <a:buSzTx/>
              <a:buFontTx/>
              <a:buNone/>
              <a:tabLst/>
              <a:defRPr sz="1400" b="0" i="0" u="none" strike="noStrike" cap="none" spc="0" baseline="0">
                <a:ln>
                  <a:noFill/>
                </a:ln>
                <a:solidFill>
                  <a:srgbClr val="5A5A5A"/>
                </a:solidFill>
                <a:uFillTx/>
                <a:latin typeface="Arial"/>
                <a:ea typeface="Arial"/>
                <a:cs typeface="Arial"/>
                <a:sym typeface="Arial"/>
              </a:defRPr>
            </a:lvl4pPr>
            <a:lvl5pPr marL="0" marR="0" indent="1371600" algn="l" defTabSz="685800" rtl="0" latinLnBrk="0">
              <a:lnSpc>
                <a:spcPct val="96000"/>
              </a:lnSpc>
              <a:spcBef>
                <a:spcPts val="600"/>
              </a:spcBef>
              <a:spcAft>
                <a:spcPts val="0"/>
              </a:spcAft>
              <a:buClrTx/>
              <a:buSzTx/>
              <a:buFontTx/>
              <a:buNone/>
              <a:tabLst/>
              <a:defRPr sz="1400" b="0" i="0" u="none" strike="noStrike" cap="none" spc="0" baseline="0">
                <a:ln>
                  <a:noFill/>
                </a:ln>
                <a:solidFill>
                  <a:srgbClr val="5A5A5A"/>
                </a:solidFill>
                <a:uFillTx/>
                <a:latin typeface="Arial"/>
                <a:ea typeface="Arial"/>
                <a:cs typeface="Arial"/>
                <a:sym typeface="Arial"/>
              </a:defRPr>
            </a:lvl5pPr>
            <a:lvl6pPr marL="0" marR="0" indent="1714500" algn="l" defTabSz="685800" rtl="0" latinLnBrk="0">
              <a:lnSpc>
                <a:spcPct val="96000"/>
              </a:lnSpc>
              <a:spcBef>
                <a:spcPts val="600"/>
              </a:spcBef>
              <a:spcAft>
                <a:spcPts val="0"/>
              </a:spcAft>
              <a:buClrTx/>
              <a:buSzTx/>
              <a:buFontTx/>
              <a:buNone/>
              <a:tabLst/>
              <a:defRPr sz="1400" b="0" i="0" u="none" strike="noStrike" cap="none" spc="0" baseline="0">
                <a:ln>
                  <a:noFill/>
                </a:ln>
                <a:solidFill>
                  <a:srgbClr val="5A5A5A"/>
                </a:solidFill>
                <a:uFillTx/>
                <a:latin typeface="Arial"/>
                <a:ea typeface="Arial"/>
                <a:cs typeface="Arial"/>
                <a:sym typeface="Arial"/>
              </a:defRPr>
            </a:lvl6pPr>
            <a:lvl7pPr marL="0" marR="0" indent="2057400" algn="l" defTabSz="685800" rtl="0" latinLnBrk="0">
              <a:lnSpc>
                <a:spcPct val="96000"/>
              </a:lnSpc>
              <a:spcBef>
                <a:spcPts val="600"/>
              </a:spcBef>
              <a:spcAft>
                <a:spcPts val="0"/>
              </a:spcAft>
              <a:buClrTx/>
              <a:buSzTx/>
              <a:buFontTx/>
              <a:buNone/>
              <a:tabLst/>
              <a:defRPr sz="1400" b="0" i="0" u="none" strike="noStrike" cap="none" spc="0" baseline="0">
                <a:ln>
                  <a:noFill/>
                </a:ln>
                <a:solidFill>
                  <a:srgbClr val="5A5A5A"/>
                </a:solidFill>
                <a:uFillTx/>
                <a:latin typeface="Arial"/>
                <a:ea typeface="Arial"/>
                <a:cs typeface="Arial"/>
                <a:sym typeface="Arial"/>
              </a:defRPr>
            </a:lvl7pPr>
            <a:lvl8pPr marL="0" marR="0" indent="2400300" algn="l" defTabSz="685800" rtl="0" latinLnBrk="0">
              <a:lnSpc>
                <a:spcPct val="96000"/>
              </a:lnSpc>
              <a:spcBef>
                <a:spcPts val="600"/>
              </a:spcBef>
              <a:spcAft>
                <a:spcPts val="0"/>
              </a:spcAft>
              <a:buClrTx/>
              <a:buSzTx/>
              <a:buFontTx/>
              <a:buNone/>
              <a:tabLst/>
              <a:defRPr sz="1400" b="0" i="0" u="none" strike="noStrike" cap="none" spc="0" baseline="0">
                <a:ln>
                  <a:noFill/>
                </a:ln>
                <a:solidFill>
                  <a:srgbClr val="5A5A5A"/>
                </a:solidFill>
                <a:uFillTx/>
                <a:latin typeface="Arial"/>
                <a:ea typeface="Arial"/>
                <a:cs typeface="Arial"/>
                <a:sym typeface="Arial"/>
              </a:defRPr>
            </a:lvl8pPr>
            <a:lvl9pPr marL="0" marR="0" indent="2743200" algn="l" defTabSz="685800" rtl="0" latinLnBrk="0">
              <a:lnSpc>
                <a:spcPct val="96000"/>
              </a:lnSpc>
              <a:spcBef>
                <a:spcPts val="600"/>
              </a:spcBef>
              <a:spcAft>
                <a:spcPts val="0"/>
              </a:spcAft>
              <a:buClrTx/>
              <a:buSzTx/>
              <a:buFontTx/>
              <a:buNone/>
              <a:tabLst/>
              <a:defRPr sz="1400" b="0" i="0" u="none" strike="noStrike" cap="none" spc="0" baseline="0">
                <a:ln>
                  <a:noFill/>
                </a:ln>
                <a:solidFill>
                  <a:srgbClr val="5A5A5A"/>
                </a:solidFill>
                <a:uFillTx/>
                <a:latin typeface="Arial"/>
                <a:ea typeface="Arial"/>
                <a:cs typeface="Arial"/>
                <a:sym typeface="Arial"/>
              </a:defRPr>
            </a:lvl9pPr>
          </a:lstStyle>
          <a:p>
            <a:pPr marL="0" marR="0" lvl="0" indent="0" algn="ctr" defTabSz="1219170" rtl="0" eaLnBrk="1" fontAlgn="auto" latinLnBrk="0" hangingPunct="1">
              <a:lnSpc>
                <a:spcPct val="108000"/>
              </a:lnSpc>
              <a:spcBef>
                <a:spcPts val="0"/>
              </a:spcBef>
              <a:spcAft>
                <a:spcPts val="0"/>
              </a:spcAft>
              <a:buClrTx/>
              <a:buSzTx/>
              <a:buFontTx/>
              <a:buNone/>
              <a:tabLst/>
              <a:defRPr/>
            </a:pPr>
            <a:r>
              <a:rPr kumimoji="0" lang="pt-BR" sz="1467" b="0" i="0" u="none" strike="noStrike" kern="1200" cap="none" spc="0" normalizeH="0" baseline="0" noProof="0">
                <a:ln>
                  <a:noFill/>
                </a:ln>
                <a:solidFill>
                  <a:srgbClr val="98002E"/>
                </a:solidFill>
                <a:effectLst/>
                <a:uLnTx/>
                <a:uFillTx/>
                <a:latin typeface="Arial"/>
                <a:ea typeface="Calibri"/>
                <a:cs typeface="Calibri"/>
                <a:sym typeface="Arial"/>
              </a:rPr>
              <a:t>Central Ostrobothnia Central Hospital</a:t>
            </a:r>
            <a:endParaRPr kumimoji="0" lang="en-GB" sz="1467" b="0" i="0" u="none" strike="noStrike" kern="1200" cap="none" spc="0" normalizeH="0" baseline="0" noProof="0">
              <a:ln>
                <a:noFill/>
              </a:ln>
              <a:solidFill>
                <a:srgbClr val="98002E"/>
              </a:solidFill>
              <a:effectLst/>
              <a:uLnTx/>
              <a:uFillTx/>
              <a:latin typeface="Arial"/>
              <a:ea typeface="Calibri"/>
              <a:cs typeface="Calibri"/>
              <a:sym typeface="Arial"/>
            </a:endParaRPr>
          </a:p>
          <a:p>
            <a:pPr marL="0" marR="0" lvl="0" indent="0" algn="ctr" defTabSz="1219170" rtl="0" eaLnBrk="1" fontAlgn="auto" latinLnBrk="0" hangingPunct="1">
              <a:lnSpc>
                <a:spcPct val="120000"/>
              </a:lnSpc>
              <a:spcBef>
                <a:spcPts val="0"/>
              </a:spcBef>
              <a:spcAft>
                <a:spcPts val="0"/>
              </a:spcAft>
              <a:buClrTx/>
              <a:buSzTx/>
              <a:buFontTx/>
              <a:buNone/>
              <a:tabLst/>
              <a:defRPr/>
            </a:pPr>
            <a:r>
              <a:rPr kumimoji="0" lang="lv-LV" sz="1467" b="0" i="0" u="none" strike="noStrike" kern="0" cap="none" spc="0" normalizeH="0" baseline="0" noProof="0">
                <a:ln>
                  <a:noFill/>
                </a:ln>
                <a:solidFill>
                  <a:srgbClr val="98002E"/>
                </a:solidFill>
                <a:effectLst/>
                <a:uLnTx/>
                <a:uFillTx/>
                <a:latin typeface="Arial"/>
                <a:cs typeface="Arial"/>
                <a:sym typeface="Arial"/>
              </a:rPr>
              <a:t>Somija</a:t>
            </a:r>
            <a:endParaRPr kumimoji="0" lang="en-GB" sz="1467" b="0" i="0" u="none" strike="noStrike" kern="0" cap="none" spc="0" normalizeH="0" baseline="0" noProof="0">
              <a:ln>
                <a:noFill/>
              </a:ln>
              <a:solidFill>
                <a:srgbClr val="98002E"/>
              </a:solidFill>
              <a:effectLst/>
              <a:uLnTx/>
              <a:uFillTx/>
              <a:latin typeface="Arial"/>
              <a:cs typeface="Arial"/>
              <a:sym typeface="Arial"/>
            </a:endParaRPr>
          </a:p>
        </p:txBody>
      </p:sp>
      <p:sp>
        <p:nvSpPr>
          <p:cNvPr id="23" name="Subtitle 1">
            <a:extLst>
              <a:ext uri="{FF2B5EF4-FFF2-40B4-BE49-F238E27FC236}">
                <a16:creationId xmlns:a16="http://schemas.microsoft.com/office/drawing/2014/main" id="{E8D7363E-88C0-469D-B0A6-DD55D6810582}"/>
              </a:ext>
            </a:extLst>
          </p:cNvPr>
          <p:cNvSpPr txBox="1">
            <a:spLocks/>
          </p:cNvSpPr>
          <p:nvPr/>
        </p:nvSpPr>
        <p:spPr>
          <a:xfrm>
            <a:off x="7848673" y="2928594"/>
            <a:ext cx="3481977" cy="616572"/>
          </a:xfrm>
          <a:prstGeom prst="rect">
            <a:avLst/>
          </a:prstGeom>
          <a:noFill/>
        </p:spPr>
        <p:txBody>
          <a:bodyPr vert="horz" lIns="121920" tIns="60960" rIns="121920" bIns="60960" rtlCol="0">
            <a:normAutofit/>
          </a:bodyPr>
          <a:lstStyle>
            <a:lvl1pPr marL="0" indent="0" algn="l" defTabSz="685800" rtl="0" eaLnBrk="1" latinLnBrk="0" hangingPunct="1">
              <a:lnSpc>
                <a:spcPct val="90000"/>
              </a:lnSpc>
              <a:spcBef>
                <a:spcPts val="750"/>
              </a:spcBef>
              <a:buFont typeface="Arial" panose="020B0604020202020204" pitchFamily="34" charset="0"/>
              <a:buNone/>
              <a:defRPr sz="14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bg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bg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bg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bg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0" marR="0" lvl="0" indent="0" algn="ctr" defTabSz="1219170" rtl="0" eaLnBrk="1" fontAlgn="auto" latinLnBrk="0" hangingPunct="1">
              <a:lnSpc>
                <a:spcPct val="108000"/>
              </a:lnSpc>
              <a:spcBef>
                <a:spcPts val="0"/>
              </a:spcBef>
              <a:spcAft>
                <a:spcPts val="0"/>
              </a:spcAft>
              <a:buClrTx/>
              <a:buSzTx/>
              <a:buFont typeface="Arial" panose="020B0604020202020204" pitchFamily="34" charset="0"/>
              <a:buNone/>
              <a:tabLst/>
              <a:defRPr/>
            </a:pPr>
            <a:r>
              <a:rPr kumimoji="0" lang="en-GB" sz="1467" b="0" i="0" u="none" strike="noStrike" kern="1200" cap="none" spc="0" normalizeH="0" baseline="0" noProof="0" err="1">
                <a:ln>
                  <a:noFill/>
                </a:ln>
                <a:solidFill>
                  <a:srgbClr val="98002E"/>
                </a:solidFill>
                <a:effectLst/>
                <a:uLnTx/>
                <a:uFillTx/>
                <a:latin typeface="Arial" panose="020B0604020202020204"/>
                <a:ea typeface="Calibri"/>
                <a:cs typeface="Calibri"/>
                <a:sym typeface="Arial"/>
              </a:rPr>
              <a:t>Azienda</a:t>
            </a:r>
            <a:r>
              <a:rPr kumimoji="0" lang="en-GB" sz="1467" b="0" i="0" u="none" strike="noStrike" kern="1200" cap="none" spc="0" normalizeH="0" baseline="0" noProof="0">
                <a:ln>
                  <a:noFill/>
                </a:ln>
                <a:solidFill>
                  <a:srgbClr val="98002E"/>
                </a:solidFill>
                <a:effectLst/>
                <a:uLnTx/>
                <a:uFillTx/>
                <a:latin typeface="Arial" panose="020B0604020202020204"/>
                <a:ea typeface="Calibri"/>
                <a:cs typeface="Calibri"/>
                <a:sym typeface="Arial"/>
              </a:rPr>
              <a:t> Sanitaria di Bolzano </a:t>
            </a:r>
          </a:p>
          <a:p>
            <a:pPr marL="0" marR="0" lvl="0" indent="0" algn="ctr" defTabSz="1219170" rtl="0" eaLnBrk="1" fontAlgn="auto" latinLnBrk="0" hangingPunct="1">
              <a:lnSpc>
                <a:spcPct val="108000"/>
              </a:lnSpc>
              <a:spcBef>
                <a:spcPts val="0"/>
              </a:spcBef>
              <a:spcAft>
                <a:spcPts val="0"/>
              </a:spcAft>
              <a:buClrTx/>
              <a:buSzTx/>
              <a:buFont typeface="Arial" panose="020B0604020202020204" pitchFamily="34" charset="0"/>
              <a:buNone/>
              <a:tabLst/>
              <a:defRPr/>
            </a:pPr>
            <a:r>
              <a:rPr kumimoji="0" lang="lv-LV" sz="1467" b="0" i="0" u="none" strike="noStrike" kern="1200" cap="none" spc="0" normalizeH="0" baseline="0" noProof="0">
                <a:ln>
                  <a:noFill/>
                </a:ln>
                <a:solidFill>
                  <a:srgbClr val="98002E"/>
                </a:solidFill>
                <a:effectLst/>
                <a:uLnTx/>
                <a:uFillTx/>
                <a:latin typeface="Arial" panose="020B0604020202020204"/>
                <a:ea typeface="Calibri"/>
                <a:cs typeface="Calibri"/>
                <a:sym typeface="Arial"/>
              </a:rPr>
              <a:t>Itālija</a:t>
            </a:r>
            <a:endParaRPr kumimoji="0" lang="en-GB" sz="1467" b="0" i="0" u="none" strike="noStrike" kern="1200" cap="none" spc="0" normalizeH="0" baseline="0" noProof="0">
              <a:ln>
                <a:noFill/>
              </a:ln>
              <a:solidFill>
                <a:srgbClr val="98002E"/>
              </a:solidFill>
              <a:effectLst/>
              <a:uLnTx/>
              <a:uFillTx/>
              <a:latin typeface="Arial" panose="020B0604020202020204"/>
              <a:ea typeface="Calibri"/>
              <a:cs typeface="Calibri"/>
              <a:sym typeface="Arial"/>
            </a:endParaRPr>
          </a:p>
        </p:txBody>
      </p:sp>
      <p:sp>
        <p:nvSpPr>
          <p:cNvPr id="25" name="Subtitle 1">
            <a:extLst>
              <a:ext uri="{FF2B5EF4-FFF2-40B4-BE49-F238E27FC236}">
                <a16:creationId xmlns:a16="http://schemas.microsoft.com/office/drawing/2014/main" id="{E1372EC7-EE33-4901-8426-D60CE26338F5}"/>
              </a:ext>
            </a:extLst>
          </p:cNvPr>
          <p:cNvSpPr txBox="1">
            <a:spLocks/>
          </p:cNvSpPr>
          <p:nvPr/>
        </p:nvSpPr>
        <p:spPr>
          <a:xfrm>
            <a:off x="7622651" y="6137523"/>
            <a:ext cx="4157475" cy="618951"/>
          </a:xfrm>
          <a:prstGeom prst="rect">
            <a:avLst/>
          </a:prstGeom>
          <a:noFill/>
        </p:spPr>
        <p:txBody>
          <a:bodyPr vert="horz" lIns="121920" tIns="60960" rIns="121920" bIns="60960" rtlCol="0">
            <a:normAutofit/>
          </a:bodyPr>
          <a:lstStyle>
            <a:lvl1pPr marL="0" indent="0" algn="l" defTabSz="685800" rtl="0" eaLnBrk="1" latinLnBrk="0" hangingPunct="1">
              <a:lnSpc>
                <a:spcPct val="90000"/>
              </a:lnSpc>
              <a:spcBef>
                <a:spcPts val="750"/>
              </a:spcBef>
              <a:buFont typeface="Arial" panose="020B0604020202020204" pitchFamily="34" charset="0"/>
              <a:buNone/>
              <a:defRPr sz="14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bg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bg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bg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bg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0" marR="0" lvl="0" indent="0" algn="ctr" defTabSz="1219170" rtl="0" eaLnBrk="1" fontAlgn="auto" latinLnBrk="0" hangingPunct="1">
              <a:lnSpc>
                <a:spcPct val="108000"/>
              </a:lnSpc>
              <a:spcBef>
                <a:spcPts val="0"/>
              </a:spcBef>
              <a:spcAft>
                <a:spcPts val="0"/>
              </a:spcAft>
              <a:buClrTx/>
              <a:buSzTx/>
              <a:buFont typeface="Arial" panose="020B0604020202020204" pitchFamily="34" charset="0"/>
              <a:buNone/>
              <a:tabLst/>
              <a:defRPr/>
            </a:pPr>
            <a:r>
              <a:rPr kumimoji="0" lang="pt-BR" sz="1467" b="0" i="0" u="none" strike="noStrike" kern="1200" cap="none" spc="0" normalizeH="0" baseline="0" noProof="0">
                <a:ln>
                  <a:noFill/>
                </a:ln>
                <a:solidFill>
                  <a:srgbClr val="98002E"/>
                </a:solidFill>
                <a:effectLst/>
                <a:uLnTx/>
                <a:uFillTx/>
                <a:latin typeface="Arial" panose="020B0604020202020204"/>
                <a:ea typeface="Calibri"/>
                <a:cs typeface="Calibri"/>
              </a:rPr>
              <a:t>Baruch Padeh Medical Center</a:t>
            </a:r>
            <a:endParaRPr kumimoji="0" lang="en-GB" sz="1467" b="0" i="0" u="none" strike="noStrike" kern="1200" cap="none" spc="0" normalizeH="0" baseline="0" noProof="0">
              <a:ln>
                <a:noFill/>
              </a:ln>
              <a:solidFill>
                <a:srgbClr val="98002E"/>
              </a:solidFill>
              <a:effectLst/>
              <a:uLnTx/>
              <a:uFillTx/>
              <a:latin typeface="Arial" panose="020B0604020202020204"/>
              <a:ea typeface="Calibri"/>
              <a:cs typeface="Calibri"/>
              <a:sym typeface="Arial"/>
            </a:endParaRPr>
          </a:p>
          <a:p>
            <a:pPr marL="0" marR="0" lvl="0" indent="0" algn="ctr" defTabSz="1219170" rtl="0" eaLnBrk="1" fontAlgn="auto" latinLnBrk="0" hangingPunct="1">
              <a:lnSpc>
                <a:spcPct val="108000"/>
              </a:lnSpc>
              <a:spcBef>
                <a:spcPts val="0"/>
              </a:spcBef>
              <a:spcAft>
                <a:spcPts val="0"/>
              </a:spcAft>
              <a:buClrTx/>
              <a:buSzTx/>
              <a:buFont typeface="Arial" panose="020B0604020202020204" pitchFamily="34" charset="0"/>
              <a:buNone/>
              <a:tabLst/>
              <a:defRPr/>
            </a:pPr>
            <a:r>
              <a:rPr kumimoji="0" lang="lv-LV" sz="1467" b="0" i="0" u="none" strike="noStrike" kern="1200" cap="none" spc="0" normalizeH="0" baseline="0" noProof="0">
                <a:ln>
                  <a:noFill/>
                </a:ln>
                <a:solidFill>
                  <a:srgbClr val="98002E"/>
                </a:solidFill>
                <a:effectLst/>
                <a:uLnTx/>
                <a:uFillTx/>
                <a:latin typeface="Arial" panose="020B0604020202020204"/>
                <a:ea typeface="Calibri"/>
                <a:cs typeface="Calibri"/>
                <a:sym typeface="Arial"/>
              </a:rPr>
              <a:t>Izraēla</a:t>
            </a:r>
            <a:endParaRPr kumimoji="0" lang="en-GB" sz="1467" b="0" i="0" u="none" strike="noStrike" kern="1200" cap="none" spc="0" normalizeH="0" baseline="0" noProof="0">
              <a:ln>
                <a:noFill/>
              </a:ln>
              <a:solidFill>
                <a:srgbClr val="98002E"/>
              </a:solidFill>
              <a:effectLst/>
              <a:uLnTx/>
              <a:uFillTx/>
              <a:latin typeface="Arial" panose="020B0604020202020204"/>
              <a:ea typeface="Calibri"/>
              <a:cs typeface="Calibri"/>
              <a:sym typeface="Arial"/>
            </a:endParaRPr>
          </a:p>
        </p:txBody>
      </p:sp>
      <p:pic>
        <p:nvPicPr>
          <p:cNvPr id="7" name="image56.png" descr="Flag of Finland.svg">
            <a:extLst>
              <a:ext uri="{FF2B5EF4-FFF2-40B4-BE49-F238E27FC236}">
                <a16:creationId xmlns:a16="http://schemas.microsoft.com/office/drawing/2014/main" id="{7BF6B8CE-C20B-CB52-7C02-B767F5C4B5A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72917" y="2369210"/>
            <a:ext cx="915619" cy="559384"/>
          </a:xfrm>
          <a:prstGeom prst="rect">
            <a:avLst/>
          </a:prstGeom>
          <a:ln>
            <a:solidFill>
              <a:srgbClr val="D9D9D9"/>
            </a:solidFill>
          </a:ln>
        </p:spPr>
      </p:pic>
      <p:pic>
        <p:nvPicPr>
          <p:cNvPr id="9" name="Picture 8">
            <a:extLst>
              <a:ext uri="{FF2B5EF4-FFF2-40B4-BE49-F238E27FC236}">
                <a16:creationId xmlns:a16="http://schemas.microsoft.com/office/drawing/2014/main" id="{8CBC3A78-BB03-48F7-BBE2-BDD76F39966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23151" y="3687489"/>
            <a:ext cx="3640846" cy="2450034"/>
          </a:xfrm>
          <a:prstGeom prst="rect">
            <a:avLst/>
          </a:prstGeom>
        </p:spPr>
      </p:pic>
      <p:pic>
        <p:nvPicPr>
          <p:cNvPr id="19" name="Picture 18">
            <a:extLst>
              <a:ext uri="{FF2B5EF4-FFF2-40B4-BE49-F238E27FC236}">
                <a16:creationId xmlns:a16="http://schemas.microsoft.com/office/drawing/2014/main" id="{D5944F93-FBFB-4810-BA61-C816CF9CE019}"/>
              </a:ext>
            </a:extLst>
          </p:cNvPr>
          <p:cNvPicPr>
            <a:picLocks noChangeAspect="1"/>
          </p:cNvPicPr>
          <p:nvPr/>
        </p:nvPicPr>
        <p:blipFill>
          <a:blip r:embed="rId7"/>
          <a:stretch>
            <a:fillRect/>
          </a:stretch>
        </p:blipFill>
        <p:spPr>
          <a:xfrm>
            <a:off x="7731975" y="581565"/>
            <a:ext cx="3938829" cy="2096020"/>
          </a:xfrm>
          <a:prstGeom prst="rect">
            <a:avLst/>
          </a:prstGeom>
        </p:spPr>
      </p:pic>
      <p:pic>
        <p:nvPicPr>
          <p:cNvPr id="20" name="Picture 19">
            <a:extLst>
              <a:ext uri="{FF2B5EF4-FFF2-40B4-BE49-F238E27FC236}">
                <a16:creationId xmlns:a16="http://schemas.microsoft.com/office/drawing/2014/main" id="{3D37C042-021B-41A0-90EF-D031877753C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774914" y="749209"/>
            <a:ext cx="3728796" cy="2090083"/>
          </a:xfrm>
          <a:prstGeom prst="rect">
            <a:avLst/>
          </a:prstGeom>
        </p:spPr>
      </p:pic>
      <p:pic>
        <p:nvPicPr>
          <p:cNvPr id="13" name="Picture 12">
            <a:extLst>
              <a:ext uri="{FF2B5EF4-FFF2-40B4-BE49-F238E27FC236}">
                <a16:creationId xmlns:a16="http://schemas.microsoft.com/office/drawing/2014/main" id="{A4613D75-E6B8-40BD-802C-611DE3B08D2D}"/>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731975" y="3696910"/>
            <a:ext cx="4120287" cy="2172045"/>
          </a:xfrm>
          <a:prstGeom prst="rect">
            <a:avLst/>
          </a:prstGeom>
        </p:spPr>
      </p:pic>
    </p:spTree>
    <p:extLst>
      <p:ext uri="{BB962C8B-B14F-4D97-AF65-F5344CB8AC3E}">
        <p14:creationId xmlns:p14="http://schemas.microsoft.com/office/powerpoint/2010/main" val="13105350"/>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991B4-719A-A755-469B-BD015DABE9EF}"/>
            </a:ext>
          </a:extLst>
        </p:cNvPr>
        <p:cNvGrpSpPr/>
        <p:nvPr/>
      </p:nvGrpSpPr>
      <p:grpSpPr>
        <a:xfrm>
          <a:off x="0" y="0"/>
          <a:ext cx="0" cy="0"/>
          <a:chOff x="0" y="0"/>
          <a:chExt cx="0" cy="0"/>
        </a:xfrm>
      </p:grpSpPr>
      <p:sp>
        <p:nvSpPr>
          <p:cNvPr id="3" name="Virsraksts 2">
            <a:extLst>
              <a:ext uri="{FF2B5EF4-FFF2-40B4-BE49-F238E27FC236}">
                <a16:creationId xmlns:a16="http://schemas.microsoft.com/office/drawing/2014/main" id="{65E0E6A3-994E-EB41-1951-78566F68E054}"/>
              </a:ext>
            </a:extLst>
          </p:cNvPr>
          <p:cNvSpPr>
            <a:spLocks noGrp="1"/>
          </p:cNvSpPr>
          <p:nvPr>
            <p:ph type="ctrTitle"/>
          </p:nvPr>
        </p:nvSpPr>
        <p:spPr/>
        <p:txBody>
          <a:bodyPr/>
          <a:lstStyle/>
          <a:p>
            <a:r>
              <a:rPr lang="lv-LV">
                <a:latin typeface="Arial"/>
                <a:cs typeface="Arial"/>
              </a:rPr>
              <a:t>Akadēmiskais darbs</a:t>
            </a:r>
            <a:endParaRPr lang="lv-LV"/>
          </a:p>
        </p:txBody>
      </p:sp>
      <p:pic>
        <p:nvPicPr>
          <p:cNvPr id="6" name="Picture Placeholder 5" descr="A hand writing on a glass board&#10;&#10;AI-generated content may be incorrect.">
            <a:extLst>
              <a:ext uri="{FF2B5EF4-FFF2-40B4-BE49-F238E27FC236}">
                <a16:creationId xmlns:a16="http://schemas.microsoft.com/office/drawing/2014/main" id="{EA2AD722-7508-0C2D-C242-B054B771A974}"/>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p:blipFill>
        <p:spPr>
          <a:prstGeom prst="rect">
            <a:avLst/>
          </a:prstGeom>
        </p:spPr>
      </p:pic>
    </p:spTree>
    <p:extLst>
      <p:ext uri="{BB962C8B-B14F-4D97-AF65-F5344CB8AC3E}">
        <p14:creationId xmlns:p14="http://schemas.microsoft.com/office/powerpoint/2010/main" val="37872688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42FC6EC-7727-4FD4-96D7-5CDDCCBF565A}"/>
              </a:ext>
            </a:extLst>
          </p:cNvPr>
          <p:cNvSpPr txBox="1">
            <a:spLocks/>
          </p:cNvSpPr>
          <p:nvPr/>
        </p:nvSpPr>
        <p:spPr>
          <a:xfrm>
            <a:off x="518422" y="695126"/>
            <a:ext cx="10015107" cy="592867"/>
          </a:xfrm>
          <a:prstGeom prst="rect">
            <a:avLst/>
          </a:prstGeom>
          <a:ln w="12700">
            <a:miter lim="400000"/>
          </a:ln>
          <a:extLst>
            <a:ext uri="{C572A759-6A51-4108-AA02-DFA0A04FC94B}">
              <ma14:wrappingTextBoxFlag xmlns="" xmlns:lc="http://schemas.openxmlformats.org/drawingml/2006/lockedCanvas" xmlns:ma14="http://schemas.microsoft.com/office/mac/drawingml/2011/main" val="1"/>
            </a:ext>
          </a:extLst>
        </p:spPr>
        <p:txBody>
          <a:bodyPr lIns="0" tIns="0" rIns="0" bIns="0" anchor="t">
            <a:noAutofit/>
          </a:bodyPr>
          <a:lstStyle>
            <a:defPPr>
              <a:defRPr lang="lv-LV"/>
            </a:defPPr>
            <a:lvl1pPr marL="0" marR="0" indent="0" algn="l" defTabSz="914377" rtl="0" eaLnBrk="1" latinLnBrk="0" hangingPunct="1">
              <a:lnSpc>
                <a:spcPct val="90000"/>
              </a:lnSpc>
              <a:spcBef>
                <a:spcPts val="0"/>
              </a:spcBef>
              <a:spcAft>
                <a:spcPts val="0"/>
              </a:spcAft>
              <a:buClrTx/>
              <a:buSzTx/>
              <a:buFontTx/>
              <a:buNone/>
              <a:tabLst/>
              <a:defRPr sz="2667" b="1" i="0" u="none" strike="noStrike" kern="1200" cap="none" spc="0" baseline="0">
                <a:ln>
                  <a:noFill/>
                </a:ln>
                <a:solidFill>
                  <a:srgbClr val="8E001C"/>
                </a:solidFill>
                <a:uFillTx/>
                <a:latin typeface="Arial"/>
                <a:ea typeface="Arial"/>
                <a:cs typeface="Arial"/>
                <a:sym typeface="Arial"/>
              </a:defRPr>
            </a:lvl1pPr>
            <a:lvl2pPr marL="0" marR="0" indent="0" algn="l" defTabSz="914377" rtl="0" eaLnBrk="1" latinLnBrk="0" hangingPunct="1">
              <a:lnSpc>
                <a:spcPct val="90000"/>
              </a:lnSpc>
              <a:spcBef>
                <a:spcPts val="0"/>
              </a:spcBef>
              <a:spcAft>
                <a:spcPts val="0"/>
              </a:spcAft>
              <a:buClrTx/>
              <a:buSzTx/>
              <a:buFontTx/>
              <a:buNone/>
              <a:tabLst/>
              <a:defRPr sz="2667" b="1" i="0" u="none" strike="noStrike" kern="1200" cap="none" spc="0" baseline="0">
                <a:ln>
                  <a:noFill/>
                </a:ln>
                <a:solidFill>
                  <a:srgbClr val="8E001C"/>
                </a:solidFill>
                <a:uFillTx/>
                <a:latin typeface="Arial"/>
                <a:ea typeface="Arial"/>
                <a:cs typeface="Arial"/>
                <a:sym typeface="Arial"/>
              </a:defRPr>
            </a:lvl2pPr>
            <a:lvl3pPr marL="0" marR="0" indent="0" algn="l" defTabSz="914377" rtl="0" eaLnBrk="1" latinLnBrk="0" hangingPunct="1">
              <a:lnSpc>
                <a:spcPct val="90000"/>
              </a:lnSpc>
              <a:spcBef>
                <a:spcPts val="0"/>
              </a:spcBef>
              <a:spcAft>
                <a:spcPts val="0"/>
              </a:spcAft>
              <a:buClrTx/>
              <a:buSzTx/>
              <a:buFontTx/>
              <a:buNone/>
              <a:tabLst/>
              <a:defRPr sz="2667" b="1" i="0" u="none" strike="noStrike" kern="1200" cap="none" spc="0" baseline="0">
                <a:ln>
                  <a:noFill/>
                </a:ln>
                <a:solidFill>
                  <a:srgbClr val="8E001C"/>
                </a:solidFill>
                <a:uFillTx/>
                <a:latin typeface="Arial"/>
                <a:ea typeface="Arial"/>
                <a:cs typeface="Arial"/>
                <a:sym typeface="Arial"/>
              </a:defRPr>
            </a:lvl3pPr>
            <a:lvl4pPr marL="0" marR="0" indent="0" algn="l" defTabSz="914377" rtl="0" eaLnBrk="1" latinLnBrk="0" hangingPunct="1">
              <a:lnSpc>
                <a:spcPct val="90000"/>
              </a:lnSpc>
              <a:spcBef>
                <a:spcPts val="0"/>
              </a:spcBef>
              <a:spcAft>
                <a:spcPts val="0"/>
              </a:spcAft>
              <a:buClrTx/>
              <a:buSzTx/>
              <a:buFontTx/>
              <a:buNone/>
              <a:tabLst/>
              <a:defRPr sz="2667" b="1" i="0" u="none" strike="noStrike" kern="1200" cap="none" spc="0" baseline="0">
                <a:ln>
                  <a:noFill/>
                </a:ln>
                <a:solidFill>
                  <a:srgbClr val="8E001C"/>
                </a:solidFill>
                <a:uFillTx/>
                <a:latin typeface="Arial"/>
                <a:ea typeface="Arial"/>
                <a:cs typeface="Arial"/>
                <a:sym typeface="Arial"/>
              </a:defRPr>
            </a:lvl4pPr>
            <a:lvl5pPr marL="0" marR="0" indent="0" algn="l" defTabSz="914377" rtl="0" eaLnBrk="1" latinLnBrk="0" hangingPunct="1">
              <a:lnSpc>
                <a:spcPct val="90000"/>
              </a:lnSpc>
              <a:spcBef>
                <a:spcPts val="0"/>
              </a:spcBef>
              <a:spcAft>
                <a:spcPts val="0"/>
              </a:spcAft>
              <a:buClrTx/>
              <a:buSzTx/>
              <a:buFontTx/>
              <a:buNone/>
              <a:tabLst/>
              <a:defRPr sz="2667" b="1" i="0" u="none" strike="noStrike" kern="1200" cap="none" spc="0" baseline="0">
                <a:ln>
                  <a:noFill/>
                </a:ln>
                <a:solidFill>
                  <a:srgbClr val="8E001C"/>
                </a:solidFill>
                <a:uFillTx/>
                <a:latin typeface="Arial"/>
                <a:ea typeface="Arial"/>
                <a:cs typeface="Arial"/>
                <a:sym typeface="Arial"/>
              </a:defRPr>
            </a:lvl5pPr>
            <a:lvl6pPr marL="0" marR="0" indent="0" algn="l" defTabSz="914377" rtl="0" eaLnBrk="1" latinLnBrk="0" hangingPunct="1">
              <a:lnSpc>
                <a:spcPct val="90000"/>
              </a:lnSpc>
              <a:spcBef>
                <a:spcPts val="0"/>
              </a:spcBef>
              <a:spcAft>
                <a:spcPts val="0"/>
              </a:spcAft>
              <a:buClrTx/>
              <a:buSzTx/>
              <a:buFontTx/>
              <a:buNone/>
              <a:tabLst/>
              <a:defRPr sz="2667" b="1" i="0" u="none" strike="noStrike" kern="1200" cap="none" spc="0" baseline="0">
                <a:ln>
                  <a:noFill/>
                </a:ln>
                <a:solidFill>
                  <a:srgbClr val="8E001C"/>
                </a:solidFill>
                <a:uFillTx/>
                <a:latin typeface="Arial"/>
                <a:ea typeface="Arial"/>
                <a:cs typeface="Arial"/>
                <a:sym typeface="Arial"/>
              </a:defRPr>
            </a:lvl6pPr>
            <a:lvl7pPr marL="0" marR="0" indent="0" algn="l" defTabSz="914377" rtl="0" eaLnBrk="1" latinLnBrk="0" hangingPunct="1">
              <a:lnSpc>
                <a:spcPct val="90000"/>
              </a:lnSpc>
              <a:spcBef>
                <a:spcPts val="0"/>
              </a:spcBef>
              <a:spcAft>
                <a:spcPts val="0"/>
              </a:spcAft>
              <a:buClrTx/>
              <a:buSzTx/>
              <a:buFontTx/>
              <a:buNone/>
              <a:tabLst/>
              <a:defRPr sz="2667" b="1" i="0" u="none" strike="noStrike" kern="1200" cap="none" spc="0" baseline="0">
                <a:ln>
                  <a:noFill/>
                </a:ln>
                <a:solidFill>
                  <a:srgbClr val="8E001C"/>
                </a:solidFill>
                <a:uFillTx/>
                <a:latin typeface="Arial"/>
                <a:ea typeface="Arial"/>
                <a:cs typeface="Arial"/>
                <a:sym typeface="Arial"/>
              </a:defRPr>
            </a:lvl7pPr>
            <a:lvl8pPr marL="0" marR="0" indent="0" algn="l" defTabSz="914377" rtl="0" eaLnBrk="1" latinLnBrk="0" hangingPunct="1">
              <a:lnSpc>
                <a:spcPct val="90000"/>
              </a:lnSpc>
              <a:spcBef>
                <a:spcPts val="0"/>
              </a:spcBef>
              <a:spcAft>
                <a:spcPts val="0"/>
              </a:spcAft>
              <a:buClrTx/>
              <a:buSzTx/>
              <a:buFontTx/>
              <a:buNone/>
              <a:tabLst/>
              <a:defRPr sz="2667" b="1" i="0" u="none" strike="noStrike" kern="1200" cap="none" spc="0" baseline="0">
                <a:ln>
                  <a:noFill/>
                </a:ln>
                <a:solidFill>
                  <a:srgbClr val="8E001C"/>
                </a:solidFill>
                <a:uFillTx/>
                <a:latin typeface="Arial"/>
                <a:ea typeface="Arial"/>
                <a:cs typeface="Arial"/>
                <a:sym typeface="Arial"/>
              </a:defRPr>
            </a:lvl8pPr>
            <a:lvl9pPr marL="0" marR="0" indent="0" algn="l" defTabSz="914377" rtl="0" eaLnBrk="1" latinLnBrk="0" hangingPunct="1">
              <a:lnSpc>
                <a:spcPct val="90000"/>
              </a:lnSpc>
              <a:spcBef>
                <a:spcPts val="0"/>
              </a:spcBef>
              <a:spcAft>
                <a:spcPts val="0"/>
              </a:spcAft>
              <a:buClrTx/>
              <a:buSzTx/>
              <a:buFontTx/>
              <a:buNone/>
              <a:tabLst/>
              <a:defRPr sz="2667" b="1" i="0" u="none" strike="noStrike" kern="1200" cap="none" spc="0" baseline="0">
                <a:ln>
                  <a:noFill/>
                </a:ln>
                <a:solidFill>
                  <a:srgbClr val="8E001C"/>
                </a:solidFill>
                <a:uFillTx/>
                <a:latin typeface="Arial"/>
                <a:ea typeface="Arial"/>
                <a:cs typeface="Arial"/>
                <a:sym typeface="Arial"/>
              </a:defRPr>
            </a:lvl9pPr>
          </a:lstStyle>
          <a:p>
            <a:r>
              <a:rPr lang="pt-BR" sz="2400">
                <a:solidFill>
                  <a:schemeClr val="tx2"/>
                </a:solidFill>
                <a:latin typeface="Arial" panose="020B0604020202020204" pitchFamily="34" charset="0"/>
                <a:ea typeface="+mj-ea"/>
                <a:cs typeface="Arial" panose="020B0604020202020204" pitchFamily="34" charset="0"/>
              </a:rPr>
              <a:t>AKREDITĀCIJA </a:t>
            </a:r>
            <a:br>
              <a:rPr lang="pt-BR" sz="2400">
                <a:solidFill>
                  <a:schemeClr val="tx2"/>
                </a:solidFill>
                <a:latin typeface="Arial" panose="020B0604020202020204" pitchFamily="34" charset="0"/>
                <a:ea typeface="+mj-ea"/>
                <a:cs typeface="Arial" panose="020B0604020202020204" pitchFamily="34" charset="0"/>
              </a:rPr>
            </a:br>
            <a:r>
              <a:rPr lang="pt-BR" sz="1800">
                <a:solidFill>
                  <a:schemeClr val="tx2"/>
                </a:solidFill>
                <a:latin typeface="Arial" panose="020B0604020202020204" pitchFamily="34" charset="0"/>
                <a:ea typeface="+mj-ea"/>
                <a:cs typeface="Arial" panose="020B0604020202020204" pitchFamily="34" charset="0"/>
              </a:rPr>
              <a:t>(kopējais </a:t>
            </a:r>
            <a:r>
              <a:rPr lang="lv-LV" sz="1800">
                <a:solidFill>
                  <a:schemeClr val="tx2"/>
                </a:solidFill>
                <a:latin typeface="Arial" panose="020B0604020202020204" pitchFamily="34" charset="0"/>
                <a:ea typeface="+mj-ea"/>
                <a:cs typeface="Arial" panose="020B0604020202020204" pitchFamily="34" charset="0"/>
              </a:rPr>
              <a:t>RSU</a:t>
            </a:r>
            <a:r>
              <a:rPr lang="pt-BR" sz="1800">
                <a:solidFill>
                  <a:schemeClr val="tx2"/>
                </a:solidFill>
                <a:latin typeface="Arial" panose="020B0604020202020204" pitchFamily="34" charset="0"/>
                <a:ea typeface="+mj-ea"/>
                <a:cs typeface="Arial" panose="020B0604020202020204" pitchFamily="34" charset="0"/>
              </a:rPr>
              <a:t> akreditēto un īstenoto studiju programmu skaits – 63) </a:t>
            </a:r>
            <a:endParaRPr lang="lv-LV" sz="2400">
              <a:solidFill>
                <a:schemeClr val="tx2"/>
              </a:solidFill>
              <a:latin typeface="Arial" panose="020B0604020202020204" pitchFamily="34" charset="0"/>
              <a:ea typeface="+mj-ea"/>
              <a:cs typeface="Arial" panose="020B0604020202020204" pitchFamily="34" charset="0"/>
            </a:endParaRPr>
          </a:p>
        </p:txBody>
      </p:sp>
      <p:sp>
        <p:nvSpPr>
          <p:cNvPr id="18" name="Rectangle: Rounded Corners 17">
            <a:extLst>
              <a:ext uri="{FF2B5EF4-FFF2-40B4-BE49-F238E27FC236}">
                <a16:creationId xmlns:a16="http://schemas.microsoft.com/office/drawing/2014/main" id="{179914FE-F951-4E52-BC4C-A5D997202FFB}"/>
              </a:ext>
            </a:extLst>
          </p:cNvPr>
          <p:cNvSpPr/>
          <p:nvPr/>
        </p:nvSpPr>
        <p:spPr>
          <a:xfrm>
            <a:off x="593259" y="1577379"/>
            <a:ext cx="10660249" cy="1260000"/>
          </a:xfrm>
          <a:prstGeom prst="roundRect">
            <a:avLst>
              <a:gd name="adj" fmla="val 3805"/>
            </a:avLst>
          </a:prstGeom>
          <a:solidFill>
            <a:schemeClr val="bg1"/>
          </a:solidFill>
          <a:ln w="12700" cap="flat" cmpd="sng" algn="ctr">
            <a:noFill/>
            <a:prstDash val="solid"/>
            <a:miter lim="800000"/>
          </a:ln>
          <a:effectLst>
            <a:outerShdw blurRad="1016000" dist="381000" dir="2100000" sx="90000" sy="90000" algn="tl" rotWithShape="0">
              <a:prstClr val="black">
                <a:alpha val="1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white"/>
              </a:solidFill>
              <a:effectLst/>
              <a:uLnTx/>
              <a:uFillTx/>
              <a:latin typeface="Tahoma"/>
              <a:ea typeface="+mn-ea"/>
              <a:cs typeface="+mn-cs"/>
            </a:endParaRPr>
          </a:p>
        </p:txBody>
      </p:sp>
      <p:sp>
        <p:nvSpPr>
          <p:cNvPr id="19" name="Rectangle 18">
            <a:extLst>
              <a:ext uri="{FF2B5EF4-FFF2-40B4-BE49-F238E27FC236}">
                <a16:creationId xmlns:a16="http://schemas.microsoft.com/office/drawing/2014/main" id="{ED9F77A4-519D-46E3-9E65-00B11B634912}"/>
              </a:ext>
            </a:extLst>
          </p:cNvPr>
          <p:cNvSpPr/>
          <p:nvPr/>
        </p:nvSpPr>
        <p:spPr>
          <a:xfrm>
            <a:off x="822761" y="1855873"/>
            <a:ext cx="5129704" cy="703013"/>
          </a:xfrm>
          <a:prstGeom prst="rect">
            <a:avLst/>
          </a:prstGeom>
        </p:spPr>
        <p:txBody>
          <a:bodyPr wrap="square">
            <a:spAutoFit/>
          </a:bodyPr>
          <a:lstStyle/>
          <a:p>
            <a:pPr marL="0" marR="0" lvl="0" indent="0" algn="l" defTabSz="229194" rtl="0" eaLnBrk="1" fontAlgn="auto" latinLnBrk="0" hangingPunct="1">
              <a:lnSpc>
                <a:spcPct val="120000"/>
              </a:lnSpc>
              <a:spcBef>
                <a:spcPts val="0"/>
              </a:spcBef>
              <a:spcAft>
                <a:spcPts val="0"/>
              </a:spcAft>
              <a:buClrTx/>
              <a:buSzTx/>
              <a:buFontTx/>
              <a:buNone/>
              <a:tabLst/>
              <a:defRPr/>
            </a:pPr>
            <a:r>
              <a:rPr kumimoji="0" lang="lv-LV" sz="1400" b="0" i="0" u="none" strike="noStrike" kern="1200" cap="none" spc="0" normalizeH="0" baseline="0" noProof="0" err="1">
                <a:ln>
                  <a:noFill/>
                </a:ln>
                <a:solidFill>
                  <a:srgbClr val="58595B"/>
                </a:solidFill>
                <a:effectLst/>
                <a:uLnTx/>
                <a:uFillTx/>
                <a:latin typeface="Arial" panose="020B0604020202020204" pitchFamily="34" charset="0"/>
                <a:ea typeface="+mn-ea"/>
                <a:cs typeface="Arial" panose="020B0604020202020204" pitchFamily="34" charset="0"/>
              </a:rPr>
              <a:t>St</a:t>
            </a:r>
            <a:r>
              <a:rPr kumimoji="0" lang="en-GB" sz="1400" b="0" i="0" u="none" strike="noStrike" kern="1200" cap="none" spc="0" normalizeH="0" baseline="0" noProof="0" err="1">
                <a:ln>
                  <a:noFill/>
                </a:ln>
                <a:solidFill>
                  <a:srgbClr val="58595B"/>
                </a:solidFill>
                <a:effectLst/>
                <a:uLnTx/>
                <a:uFillTx/>
                <a:latin typeface="Arial" panose="020B0604020202020204" pitchFamily="34" charset="0"/>
                <a:ea typeface="+mn-ea"/>
                <a:cs typeface="Arial" panose="020B0604020202020204" pitchFamily="34" charset="0"/>
              </a:rPr>
              <a:t>udiju</a:t>
            </a:r>
            <a:r>
              <a:rPr kumimoji="0" lang="en-GB" sz="1400" b="0" i="0" u="none" strike="noStrike" kern="1200" cap="none" spc="0" normalizeH="0" baseline="0" noProof="0">
                <a:ln>
                  <a:noFill/>
                </a:ln>
                <a:solidFill>
                  <a:srgbClr val="58595B"/>
                </a:solidFill>
                <a:effectLst/>
                <a:uLnTx/>
                <a:uFillTx/>
                <a:latin typeface="Arial" panose="020B0604020202020204" pitchFamily="34" charset="0"/>
                <a:ea typeface="+mn-ea"/>
                <a:cs typeface="Arial" panose="020B0604020202020204" pitchFamily="34" charset="0"/>
              </a:rPr>
              <a:t> </a:t>
            </a:r>
            <a:r>
              <a:rPr kumimoji="0" lang="en-GB" sz="1400" b="0" i="0" u="none" strike="noStrike" kern="1200" cap="none" spc="0" normalizeH="0" baseline="0" noProof="0" err="1">
                <a:ln>
                  <a:noFill/>
                </a:ln>
                <a:solidFill>
                  <a:srgbClr val="58595B"/>
                </a:solidFill>
                <a:effectLst/>
                <a:uLnTx/>
                <a:uFillTx/>
                <a:latin typeface="Arial" panose="020B0604020202020204" pitchFamily="34" charset="0"/>
                <a:ea typeface="+mn-ea"/>
                <a:cs typeface="Arial" panose="020B0604020202020204" pitchFamily="34" charset="0"/>
              </a:rPr>
              <a:t>virzien</a:t>
            </a:r>
            <a:r>
              <a:rPr kumimoji="0" lang="lv-LV" sz="1400" b="0" i="0" u="none" strike="noStrike" kern="1200" cap="none" spc="0" normalizeH="0" baseline="0" noProof="0">
                <a:ln>
                  <a:noFill/>
                </a:ln>
                <a:solidFill>
                  <a:srgbClr val="58595B"/>
                </a:solidFill>
                <a:effectLst/>
                <a:uLnTx/>
                <a:uFillTx/>
                <a:latin typeface="Arial" panose="020B0604020202020204" pitchFamily="34" charset="0"/>
                <a:ea typeface="+mn-ea"/>
                <a:cs typeface="Arial" panose="020B0604020202020204" pitchFamily="34" charset="0"/>
              </a:rPr>
              <a:t>i</a:t>
            </a:r>
            <a:endParaRPr kumimoji="0" lang="en-GB" sz="1400" b="0" i="0" u="none" strike="noStrike" kern="1200" cap="none" spc="0" normalizeH="0" baseline="0" noProof="0">
              <a:ln>
                <a:noFill/>
              </a:ln>
              <a:solidFill>
                <a:srgbClr val="58595B"/>
              </a:solidFill>
              <a:effectLst/>
              <a:uLnTx/>
              <a:uFillTx/>
              <a:latin typeface="Arial" panose="020B0604020202020204" pitchFamily="34" charset="0"/>
              <a:ea typeface="+mn-ea"/>
              <a:cs typeface="Arial" panose="020B0604020202020204" pitchFamily="34" charset="0"/>
            </a:endParaRPr>
          </a:p>
          <a:p>
            <a:pPr marL="0" marR="0" lvl="0" indent="0" algn="l" defTabSz="229194" rtl="0" eaLnBrk="1" fontAlgn="auto" latinLnBrk="0" hangingPunct="1">
              <a:lnSpc>
                <a:spcPct val="120000"/>
              </a:lnSpc>
              <a:spcBef>
                <a:spcPts val="0"/>
              </a:spcBef>
              <a:spcAft>
                <a:spcPts val="0"/>
              </a:spcAft>
              <a:buClrTx/>
              <a:buSzTx/>
              <a:buFontTx/>
              <a:buNone/>
              <a:tabLst/>
              <a:defRPr/>
            </a:pPr>
            <a:r>
              <a:rPr kumimoji="0" lang="lv-LV" sz="2100" b="1" i="0" u="none" strike="noStrike" kern="1200" cap="none" spc="0" normalizeH="0" baseline="0" noProof="0">
                <a:ln>
                  <a:noFill/>
                </a:ln>
                <a:solidFill>
                  <a:srgbClr val="58595B"/>
                </a:solidFill>
                <a:effectLst/>
                <a:uLnTx/>
                <a:uFillTx/>
                <a:latin typeface="Arial" panose="020B0604020202020204" pitchFamily="34" charset="0"/>
                <a:ea typeface="+mn-ea"/>
                <a:cs typeface="Arial" panose="020B0604020202020204" pitchFamily="34" charset="0"/>
              </a:rPr>
              <a:t>“Izglītība un pedagoģija” un «Sports»  </a:t>
            </a:r>
          </a:p>
        </p:txBody>
      </p:sp>
      <p:sp>
        <p:nvSpPr>
          <p:cNvPr id="20" name="TextBox 19">
            <a:extLst>
              <a:ext uri="{FF2B5EF4-FFF2-40B4-BE49-F238E27FC236}">
                <a16:creationId xmlns:a16="http://schemas.microsoft.com/office/drawing/2014/main" id="{AF531283-8940-4CC8-A348-189EC455DC77}"/>
              </a:ext>
            </a:extLst>
          </p:cNvPr>
          <p:cNvSpPr txBox="1"/>
          <p:nvPr/>
        </p:nvSpPr>
        <p:spPr>
          <a:xfrm>
            <a:off x="8971752" y="1806286"/>
            <a:ext cx="2095378" cy="844142"/>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lv-LV" sz="1400" b="0" i="0" u="none" strike="noStrike" kern="1200" cap="none" spc="0" normalizeH="0" baseline="0" noProof="0">
                <a:ln>
                  <a:noFill/>
                </a:ln>
                <a:solidFill>
                  <a:srgbClr val="58595B"/>
                </a:solidFill>
                <a:effectLst/>
                <a:uLnTx/>
                <a:uFillTx/>
                <a:latin typeface="Arial"/>
                <a:ea typeface="+mn-ea"/>
                <a:cs typeface="Arial"/>
              </a:rPr>
              <a:t>-Novērtēšanas procesā</a:t>
            </a:r>
            <a:br>
              <a:rPr kumimoji="0" lang="lv-LV" sz="1400" b="0"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rPr>
            </a:br>
            <a:r>
              <a:rPr kumimoji="0" lang="lv-LV" sz="1400" b="0" i="0" u="none" strike="noStrike" kern="1200" cap="none" spc="0" normalizeH="0" baseline="0" noProof="0">
                <a:ln>
                  <a:noFill/>
                </a:ln>
                <a:solidFill>
                  <a:srgbClr val="58595B"/>
                </a:solidFill>
                <a:effectLst/>
                <a:uLnTx/>
                <a:uFillTx/>
                <a:latin typeface="Arial"/>
                <a:ea typeface="+mn-ea"/>
                <a:cs typeface="Arial"/>
              </a:rPr>
              <a:t>-Esošā akreditācija līdz 31.03.2026.</a:t>
            </a:r>
            <a:endParaRPr kumimoji="0" lang="en-US" sz="1800" b="0" i="0" u="none" strike="noStrike" kern="1200" cap="none" spc="0" normalizeH="0" baseline="0" noProof="0">
              <a:ln>
                <a:noFill/>
              </a:ln>
              <a:solidFill>
                <a:srgbClr val="595959"/>
              </a:solidFill>
              <a:effectLst/>
              <a:uLnTx/>
              <a:uFillTx/>
              <a:latin typeface="Arial"/>
              <a:ea typeface="+mn-ea"/>
              <a:cs typeface="Arial"/>
            </a:endParaRPr>
          </a:p>
        </p:txBody>
      </p:sp>
      <p:sp>
        <p:nvSpPr>
          <p:cNvPr id="21" name="Rectangle 20">
            <a:extLst>
              <a:ext uri="{FF2B5EF4-FFF2-40B4-BE49-F238E27FC236}">
                <a16:creationId xmlns:a16="http://schemas.microsoft.com/office/drawing/2014/main" id="{4ED7545D-16EF-44BD-A855-81BED8FEBC75}"/>
              </a:ext>
            </a:extLst>
          </p:cNvPr>
          <p:cNvSpPr/>
          <p:nvPr/>
        </p:nvSpPr>
        <p:spPr>
          <a:xfrm>
            <a:off x="6660915" y="1577379"/>
            <a:ext cx="2095378" cy="1260000"/>
          </a:xfrm>
          <a:prstGeom prst="rect">
            <a:avLst/>
          </a:prstGeom>
          <a:solidFill>
            <a:schemeClr val="accent3"/>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685800" rtl="0" eaLnBrk="1" fontAlgn="auto" latinLnBrk="0" hangingPunct="0">
              <a:lnSpc>
                <a:spcPct val="100000"/>
              </a:lnSpc>
              <a:spcBef>
                <a:spcPts val="0"/>
              </a:spcBef>
              <a:spcAft>
                <a:spcPts val="0"/>
              </a:spcAft>
              <a:buClrTx/>
              <a:buSzTx/>
              <a:buFontTx/>
              <a:buNone/>
              <a:tabLst/>
              <a:defRPr/>
            </a:pPr>
            <a:endParaRPr kumimoji="0" lang="en-GB" sz="13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2" name="TextBox 21">
            <a:extLst>
              <a:ext uri="{FF2B5EF4-FFF2-40B4-BE49-F238E27FC236}">
                <a16:creationId xmlns:a16="http://schemas.microsoft.com/office/drawing/2014/main" id="{CDB2763E-87F2-4EFE-9155-2BDA56C97EF5}"/>
              </a:ext>
            </a:extLst>
          </p:cNvPr>
          <p:cNvSpPr txBox="1"/>
          <p:nvPr/>
        </p:nvSpPr>
        <p:spPr>
          <a:xfrm>
            <a:off x="6809555" y="1762831"/>
            <a:ext cx="1794819" cy="8072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229194" rtl="0" eaLnBrk="1" fontAlgn="auto" latinLnBrk="0" hangingPunct="1">
              <a:lnSpc>
                <a:spcPct val="120000"/>
              </a:lnSpc>
              <a:spcBef>
                <a:spcPts val="0"/>
              </a:spcBef>
              <a:spcAft>
                <a:spcPts val="0"/>
              </a:spcAft>
              <a:buClrTx/>
              <a:buSzTx/>
              <a:buFontTx/>
              <a:buNone/>
              <a:tabLst/>
              <a:defRPr/>
            </a:pPr>
            <a:r>
              <a:rPr kumimoji="0" lang="en-GB" sz="26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3</a:t>
            </a:r>
            <a:r>
              <a:rPr kumimoji="0" lang="lv-LV" sz="26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+ 2</a:t>
            </a:r>
            <a:r>
              <a:rPr kumimoji="0" lang="en-GB" sz="18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br>
              <a:rPr kumimoji="0" lang="lv-LV" sz="18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lv-LV" sz="1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studiju programmas</a:t>
            </a:r>
            <a:endParaRPr kumimoji="0" lang="id-ID" sz="1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3" name="Rectangle: Rounded Corners 22">
            <a:extLst>
              <a:ext uri="{FF2B5EF4-FFF2-40B4-BE49-F238E27FC236}">
                <a16:creationId xmlns:a16="http://schemas.microsoft.com/office/drawing/2014/main" id="{D5C896EE-8252-4404-8285-EAE911834F7B}"/>
              </a:ext>
            </a:extLst>
          </p:cNvPr>
          <p:cNvSpPr/>
          <p:nvPr/>
        </p:nvSpPr>
        <p:spPr>
          <a:xfrm>
            <a:off x="622340" y="3027402"/>
            <a:ext cx="10660249" cy="1260000"/>
          </a:xfrm>
          <a:prstGeom prst="roundRect">
            <a:avLst>
              <a:gd name="adj" fmla="val 3805"/>
            </a:avLst>
          </a:prstGeom>
          <a:solidFill>
            <a:schemeClr val="bg1"/>
          </a:solidFill>
          <a:ln w="12700" cap="flat" cmpd="sng" algn="ctr">
            <a:noFill/>
            <a:prstDash val="solid"/>
            <a:miter lim="800000"/>
          </a:ln>
          <a:effectLst>
            <a:outerShdw blurRad="1016000" dist="381000" dir="2100000" sx="90000" sy="90000" algn="tl" rotWithShape="0">
              <a:prstClr val="black">
                <a:alpha val="1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white"/>
              </a:solidFill>
              <a:effectLst/>
              <a:uLnTx/>
              <a:uFillTx/>
              <a:latin typeface="Tahoma"/>
              <a:ea typeface="+mn-ea"/>
              <a:cs typeface="+mn-cs"/>
            </a:endParaRPr>
          </a:p>
        </p:txBody>
      </p:sp>
      <p:sp>
        <p:nvSpPr>
          <p:cNvPr id="24" name="Rectangle 23">
            <a:extLst>
              <a:ext uri="{FF2B5EF4-FFF2-40B4-BE49-F238E27FC236}">
                <a16:creationId xmlns:a16="http://schemas.microsoft.com/office/drawing/2014/main" id="{5697650B-617E-45E0-AAC2-7A45F5F191D1}"/>
              </a:ext>
            </a:extLst>
          </p:cNvPr>
          <p:cNvSpPr/>
          <p:nvPr/>
        </p:nvSpPr>
        <p:spPr>
          <a:xfrm>
            <a:off x="832304" y="3110511"/>
            <a:ext cx="5863122" cy="1090811"/>
          </a:xfrm>
          <a:prstGeom prst="rect">
            <a:avLst/>
          </a:prstGeom>
        </p:spPr>
        <p:txBody>
          <a:bodyPr wrap="square">
            <a:spAutoFit/>
          </a:bodyPr>
          <a:lstStyle/>
          <a:p>
            <a:pPr marL="0" marR="0" lvl="0" indent="0" algn="l" defTabSz="229194" rtl="0" eaLnBrk="1" fontAlgn="auto" latinLnBrk="0" hangingPunct="1">
              <a:lnSpc>
                <a:spcPct val="120000"/>
              </a:lnSpc>
              <a:spcBef>
                <a:spcPts val="0"/>
              </a:spcBef>
              <a:spcAft>
                <a:spcPts val="0"/>
              </a:spcAft>
              <a:buClrTx/>
              <a:buSzTx/>
              <a:buFontTx/>
              <a:buNone/>
              <a:tabLst/>
              <a:defRPr/>
            </a:pPr>
            <a:r>
              <a:rPr kumimoji="0" lang="lv-LV" sz="1400" b="0" i="0" u="none" strike="noStrike" kern="1200" cap="none" spc="0" normalizeH="0" baseline="0" noProof="0" err="1">
                <a:ln>
                  <a:noFill/>
                </a:ln>
                <a:solidFill>
                  <a:srgbClr val="58595B"/>
                </a:solidFill>
                <a:effectLst/>
                <a:uLnTx/>
                <a:uFillTx/>
                <a:latin typeface="Arial" panose="020B0604020202020204" pitchFamily="34" charset="0"/>
                <a:ea typeface="+mn-ea"/>
                <a:cs typeface="Arial" panose="020B0604020202020204" pitchFamily="34" charset="0"/>
              </a:rPr>
              <a:t>St</a:t>
            </a:r>
            <a:r>
              <a:rPr kumimoji="0" lang="en-GB" sz="1400" b="0" i="0" u="none" strike="noStrike" kern="1200" cap="none" spc="0" normalizeH="0" baseline="0" noProof="0" err="1">
                <a:ln>
                  <a:noFill/>
                </a:ln>
                <a:solidFill>
                  <a:srgbClr val="58595B"/>
                </a:solidFill>
                <a:effectLst/>
                <a:uLnTx/>
                <a:uFillTx/>
                <a:latin typeface="Arial" panose="020B0604020202020204" pitchFamily="34" charset="0"/>
                <a:ea typeface="+mn-ea"/>
                <a:cs typeface="Arial" panose="020B0604020202020204" pitchFamily="34" charset="0"/>
              </a:rPr>
              <a:t>udiju</a:t>
            </a:r>
            <a:r>
              <a:rPr kumimoji="0" lang="en-GB" sz="1400" b="0" i="0" u="none" strike="noStrike" kern="1200" cap="none" spc="0" normalizeH="0" baseline="0" noProof="0">
                <a:ln>
                  <a:noFill/>
                </a:ln>
                <a:solidFill>
                  <a:srgbClr val="58595B"/>
                </a:solidFill>
                <a:effectLst/>
                <a:uLnTx/>
                <a:uFillTx/>
                <a:latin typeface="Arial" panose="020B0604020202020204" pitchFamily="34" charset="0"/>
                <a:ea typeface="+mn-ea"/>
                <a:cs typeface="Arial" panose="020B0604020202020204" pitchFamily="34" charset="0"/>
              </a:rPr>
              <a:t> </a:t>
            </a:r>
            <a:r>
              <a:rPr kumimoji="0" lang="en-GB" sz="1400" b="0" i="0" u="none" strike="noStrike" kern="1200" cap="none" spc="0" normalizeH="0" baseline="0" noProof="0" err="1">
                <a:ln>
                  <a:noFill/>
                </a:ln>
                <a:solidFill>
                  <a:srgbClr val="58595B"/>
                </a:solidFill>
                <a:effectLst/>
                <a:uLnTx/>
                <a:uFillTx/>
                <a:latin typeface="Arial" panose="020B0604020202020204" pitchFamily="34" charset="0"/>
                <a:ea typeface="+mn-ea"/>
                <a:cs typeface="Arial" panose="020B0604020202020204" pitchFamily="34" charset="0"/>
              </a:rPr>
              <a:t>virzien</a:t>
            </a:r>
            <a:r>
              <a:rPr kumimoji="0" lang="lv-LV" sz="1400" b="0" i="0" u="none" strike="noStrike" kern="1200" cap="none" spc="0" normalizeH="0" baseline="0" noProof="0">
                <a:ln>
                  <a:noFill/>
                </a:ln>
                <a:solidFill>
                  <a:srgbClr val="58595B"/>
                </a:solidFill>
                <a:effectLst/>
                <a:uLnTx/>
                <a:uFillTx/>
                <a:latin typeface="Arial" panose="020B0604020202020204" pitchFamily="34" charset="0"/>
                <a:ea typeface="+mn-ea"/>
                <a:cs typeface="Arial" panose="020B0604020202020204" pitchFamily="34" charset="0"/>
              </a:rPr>
              <a:t>i </a:t>
            </a:r>
            <a:endParaRPr kumimoji="0" lang="en-GB" sz="1400" b="0" i="0" u="none" strike="noStrike" kern="1200" cap="none" spc="0" normalizeH="0" baseline="0" noProof="0">
              <a:ln>
                <a:noFill/>
              </a:ln>
              <a:solidFill>
                <a:srgbClr val="58595B"/>
              </a:solidFill>
              <a:effectLst/>
              <a:uLnTx/>
              <a:uFillTx/>
              <a:latin typeface="Arial" panose="020B0604020202020204" pitchFamily="34" charset="0"/>
              <a:ea typeface="+mn-ea"/>
              <a:cs typeface="Arial" panose="020B0604020202020204" pitchFamily="34" charset="0"/>
            </a:endParaRPr>
          </a:p>
          <a:p>
            <a:pPr marL="0" marR="0" lvl="0" indent="0" algn="l" defTabSz="229194" rtl="0" eaLnBrk="1" fontAlgn="auto" latinLnBrk="0" hangingPunct="1">
              <a:lnSpc>
                <a:spcPct val="120000"/>
              </a:lnSpc>
              <a:spcBef>
                <a:spcPts val="0"/>
              </a:spcBef>
              <a:spcAft>
                <a:spcPts val="0"/>
              </a:spcAft>
              <a:buClrTx/>
              <a:buSzTx/>
              <a:buFontTx/>
              <a:buNone/>
              <a:tabLst/>
              <a:defRPr/>
            </a:pPr>
            <a:r>
              <a:rPr kumimoji="0" lang="lv-LV" sz="2100" b="1" i="0" u="none" strike="noStrike" kern="1200" cap="none" spc="0" normalizeH="0" baseline="0" noProof="0">
                <a:ln>
                  <a:noFill/>
                </a:ln>
                <a:solidFill>
                  <a:srgbClr val="58595B"/>
                </a:solidFill>
                <a:effectLst/>
                <a:uLnTx/>
                <a:uFillTx/>
                <a:latin typeface="Arial" panose="020B0604020202020204" pitchFamily="34" charset="0"/>
                <a:ea typeface="+mn-ea"/>
                <a:cs typeface="Arial" panose="020B0604020202020204" pitchFamily="34" charset="0"/>
              </a:rPr>
              <a:t>“Socioloģija, politoloģija un antropoloģija” “Iekšējā drošība un civilā aizsardzība”  </a:t>
            </a:r>
          </a:p>
        </p:txBody>
      </p:sp>
      <p:sp>
        <p:nvSpPr>
          <p:cNvPr id="25" name="TextBox 24">
            <a:extLst>
              <a:ext uri="{FF2B5EF4-FFF2-40B4-BE49-F238E27FC236}">
                <a16:creationId xmlns:a16="http://schemas.microsoft.com/office/drawing/2014/main" id="{0F7660E2-CD17-4338-B3EF-66FF0A989831}"/>
              </a:ext>
            </a:extLst>
          </p:cNvPr>
          <p:cNvSpPr txBox="1"/>
          <p:nvPr/>
        </p:nvSpPr>
        <p:spPr>
          <a:xfrm>
            <a:off x="9000833" y="3103700"/>
            <a:ext cx="2095378" cy="844142"/>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lv-LV" sz="1400" b="0" i="0" u="none" strike="noStrike" kern="1200" cap="none" spc="0" normalizeH="0" baseline="0" noProof="0">
                <a:ln>
                  <a:noFill/>
                </a:ln>
                <a:solidFill>
                  <a:srgbClr val="58595B"/>
                </a:solidFill>
                <a:effectLst/>
                <a:uLnTx/>
                <a:uFillTx/>
                <a:latin typeface="Arial"/>
                <a:ea typeface="+mn-ea"/>
                <a:cs typeface="Arial"/>
              </a:rPr>
              <a:t>Akreditēti līdz:</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lv-LV" sz="1400" b="0" i="0" u="none" strike="noStrike" kern="1200" cap="none" spc="0" normalizeH="0" baseline="0" noProof="0">
                <a:ln>
                  <a:noFill/>
                </a:ln>
                <a:solidFill>
                  <a:srgbClr val="58595B"/>
                </a:solidFill>
                <a:effectLst/>
                <a:uLnTx/>
                <a:uFillTx/>
                <a:latin typeface="Arial" panose="020B0604020202020204" pitchFamily="34" charset="0"/>
                <a:ea typeface="+mn-ea"/>
                <a:cs typeface="Arial" panose="020B0604020202020204" pitchFamily="34" charset="0"/>
              </a:rPr>
              <a:t>14.11.2030.</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lv-LV" sz="1400" b="0" i="0" u="none" strike="noStrike" kern="1200" cap="none" spc="0" normalizeH="0" baseline="0" noProof="0">
                <a:ln>
                  <a:noFill/>
                </a:ln>
                <a:solidFill>
                  <a:srgbClr val="58595B"/>
                </a:solidFill>
                <a:effectLst/>
                <a:uLnTx/>
                <a:uFillTx/>
                <a:latin typeface="Arial" panose="020B0604020202020204" pitchFamily="34" charset="0"/>
                <a:ea typeface="+mn-ea"/>
                <a:cs typeface="Arial" panose="020B0604020202020204" pitchFamily="34" charset="0"/>
              </a:rPr>
              <a:t>20.03.2031.</a:t>
            </a:r>
          </a:p>
        </p:txBody>
      </p:sp>
      <p:sp>
        <p:nvSpPr>
          <p:cNvPr id="26" name="Rectangle 25">
            <a:extLst>
              <a:ext uri="{FF2B5EF4-FFF2-40B4-BE49-F238E27FC236}">
                <a16:creationId xmlns:a16="http://schemas.microsoft.com/office/drawing/2014/main" id="{E1117572-424D-4005-9752-3772876AD23D}"/>
              </a:ext>
            </a:extLst>
          </p:cNvPr>
          <p:cNvSpPr/>
          <p:nvPr/>
        </p:nvSpPr>
        <p:spPr>
          <a:xfrm>
            <a:off x="6689996" y="3027402"/>
            <a:ext cx="2095378" cy="1260000"/>
          </a:xfrm>
          <a:prstGeom prst="rect">
            <a:avLst/>
          </a:prstGeom>
          <a:solidFill>
            <a:schemeClr val="accent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685800" rtl="0" eaLnBrk="1" fontAlgn="auto" latinLnBrk="0" hangingPunct="0">
              <a:lnSpc>
                <a:spcPct val="100000"/>
              </a:lnSpc>
              <a:spcBef>
                <a:spcPts val="0"/>
              </a:spcBef>
              <a:spcAft>
                <a:spcPts val="0"/>
              </a:spcAft>
              <a:buClrTx/>
              <a:buSzTx/>
              <a:buFontTx/>
              <a:buNone/>
              <a:tabLst/>
              <a:defRPr/>
            </a:pPr>
            <a:endParaRPr kumimoji="0" lang="en-GB" sz="13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7" name="TextBox 26">
            <a:extLst>
              <a:ext uri="{FF2B5EF4-FFF2-40B4-BE49-F238E27FC236}">
                <a16:creationId xmlns:a16="http://schemas.microsoft.com/office/drawing/2014/main" id="{1616ED14-5C58-49FB-B604-A5643171B36A}"/>
              </a:ext>
            </a:extLst>
          </p:cNvPr>
          <p:cNvSpPr txBox="1"/>
          <p:nvPr/>
        </p:nvSpPr>
        <p:spPr>
          <a:xfrm>
            <a:off x="6838636" y="3212854"/>
            <a:ext cx="1794819" cy="8072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229194" rtl="0" eaLnBrk="1" fontAlgn="auto" latinLnBrk="0" hangingPunct="1">
              <a:lnSpc>
                <a:spcPct val="120000"/>
              </a:lnSpc>
              <a:spcBef>
                <a:spcPts val="0"/>
              </a:spcBef>
              <a:spcAft>
                <a:spcPts val="0"/>
              </a:spcAft>
              <a:buClrTx/>
              <a:buSzTx/>
              <a:buFontTx/>
              <a:buNone/>
              <a:tabLst/>
              <a:defRPr/>
            </a:pPr>
            <a:r>
              <a:rPr kumimoji="0" lang="lv-LV" sz="26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5 + 4</a:t>
            </a:r>
            <a:r>
              <a:rPr kumimoji="0" lang="en-GB" sz="18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br>
              <a:rPr kumimoji="0" lang="lv-LV" sz="18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lv-LV" sz="1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studiju programmas</a:t>
            </a:r>
            <a:endParaRPr kumimoji="0" lang="id-ID" sz="1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Rectangle: Rounded Corners 27">
            <a:extLst>
              <a:ext uri="{FF2B5EF4-FFF2-40B4-BE49-F238E27FC236}">
                <a16:creationId xmlns:a16="http://schemas.microsoft.com/office/drawing/2014/main" id="{3882B288-3364-449F-AE90-8E8D45ECFF8A}"/>
              </a:ext>
            </a:extLst>
          </p:cNvPr>
          <p:cNvSpPr/>
          <p:nvPr/>
        </p:nvSpPr>
        <p:spPr>
          <a:xfrm>
            <a:off x="622340" y="4476103"/>
            <a:ext cx="10660249" cy="1260000"/>
          </a:xfrm>
          <a:prstGeom prst="roundRect">
            <a:avLst>
              <a:gd name="adj" fmla="val 3805"/>
            </a:avLst>
          </a:prstGeom>
          <a:solidFill>
            <a:schemeClr val="bg1"/>
          </a:solidFill>
          <a:ln w="12700" cap="flat" cmpd="sng" algn="ctr">
            <a:noFill/>
            <a:prstDash val="solid"/>
            <a:miter lim="800000"/>
          </a:ln>
          <a:effectLst>
            <a:outerShdw blurRad="1016000" dist="381000" dir="2100000" sx="90000" sy="90000" algn="tl" rotWithShape="0">
              <a:prstClr val="black">
                <a:alpha val="1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white"/>
              </a:solidFill>
              <a:effectLst/>
              <a:uLnTx/>
              <a:uFillTx/>
              <a:latin typeface="Tahoma"/>
              <a:ea typeface="+mn-ea"/>
              <a:cs typeface="+mn-cs"/>
            </a:endParaRPr>
          </a:p>
        </p:txBody>
      </p:sp>
      <p:sp>
        <p:nvSpPr>
          <p:cNvPr id="29" name="Rectangle 28">
            <a:extLst>
              <a:ext uri="{FF2B5EF4-FFF2-40B4-BE49-F238E27FC236}">
                <a16:creationId xmlns:a16="http://schemas.microsoft.com/office/drawing/2014/main" id="{4D796015-D06A-4E1A-BE3D-EFDE7A9DD9C1}"/>
              </a:ext>
            </a:extLst>
          </p:cNvPr>
          <p:cNvSpPr/>
          <p:nvPr/>
        </p:nvSpPr>
        <p:spPr>
          <a:xfrm>
            <a:off x="920227" y="4647135"/>
            <a:ext cx="5863122" cy="1090811"/>
          </a:xfrm>
          <a:prstGeom prst="rect">
            <a:avLst/>
          </a:prstGeom>
        </p:spPr>
        <p:txBody>
          <a:bodyPr wrap="square">
            <a:spAutoFit/>
          </a:bodyPr>
          <a:lstStyle/>
          <a:p>
            <a:pPr marL="0" marR="0" lvl="0" indent="0" algn="l" defTabSz="229194" rtl="0" eaLnBrk="1" fontAlgn="auto" latinLnBrk="0" hangingPunct="1">
              <a:lnSpc>
                <a:spcPct val="120000"/>
              </a:lnSpc>
              <a:spcBef>
                <a:spcPts val="0"/>
              </a:spcBef>
              <a:spcAft>
                <a:spcPts val="0"/>
              </a:spcAft>
              <a:buClrTx/>
              <a:buSzTx/>
              <a:buFontTx/>
              <a:buNone/>
              <a:tabLst/>
              <a:defRPr/>
            </a:pPr>
            <a:r>
              <a:rPr kumimoji="0" lang="lv-LV" sz="1400" b="0" i="0" u="none" strike="noStrike" kern="1200" cap="none" spc="0" normalizeH="0" baseline="0" noProof="0" err="1">
                <a:ln>
                  <a:noFill/>
                </a:ln>
                <a:solidFill>
                  <a:srgbClr val="58595B"/>
                </a:solidFill>
                <a:effectLst/>
                <a:uLnTx/>
                <a:uFillTx/>
                <a:latin typeface="Arial" panose="020B0604020202020204" pitchFamily="34" charset="0"/>
                <a:ea typeface="+mn-ea"/>
                <a:cs typeface="Arial" panose="020B0604020202020204" pitchFamily="34" charset="0"/>
              </a:rPr>
              <a:t>St</a:t>
            </a:r>
            <a:r>
              <a:rPr kumimoji="0" lang="en-GB" sz="1400" b="0" i="0" u="none" strike="noStrike" kern="1200" cap="none" spc="0" normalizeH="0" baseline="0" noProof="0" err="1">
                <a:ln>
                  <a:noFill/>
                </a:ln>
                <a:solidFill>
                  <a:srgbClr val="58595B"/>
                </a:solidFill>
                <a:effectLst/>
                <a:uLnTx/>
                <a:uFillTx/>
                <a:latin typeface="Arial" panose="020B0604020202020204" pitchFamily="34" charset="0"/>
                <a:ea typeface="+mn-ea"/>
                <a:cs typeface="Arial" panose="020B0604020202020204" pitchFamily="34" charset="0"/>
              </a:rPr>
              <a:t>udiju</a:t>
            </a:r>
            <a:r>
              <a:rPr kumimoji="0" lang="en-GB" sz="1400" b="0" i="0" u="none" strike="noStrike" kern="1200" cap="none" spc="0" normalizeH="0" baseline="0" noProof="0">
                <a:ln>
                  <a:noFill/>
                </a:ln>
                <a:solidFill>
                  <a:srgbClr val="58595B"/>
                </a:solidFill>
                <a:effectLst/>
                <a:uLnTx/>
                <a:uFillTx/>
                <a:latin typeface="Arial" panose="020B0604020202020204" pitchFamily="34" charset="0"/>
                <a:ea typeface="+mn-ea"/>
                <a:cs typeface="Arial" panose="020B0604020202020204" pitchFamily="34" charset="0"/>
              </a:rPr>
              <a:t> </a:t>
            </a:r>
            <a:r>
              <a:rPr kumimoji="0" lang="en-GB" sz="1400" b="0" i="0" u="none" strike="noStrike" kern="1200" cap="none" spc="0" normalizeH="0" baseline="0" noProof="0" err="1">
                <a:ln>
                  <a:noFill/>
                </a:ln>
                <a:solidFill>
                  <a:srgbClr val="58595B"/>
                </a:solidFill>
                <a:effectLst/>
                <a:uLnTx/>
                <a:uFillTx/>
                <a:latin typeface="Arial" panose="020B0604020202020204" pitchFamily="34" charset="0"/>
                <a:ea typeface="+mn-ea"/>
                <a:cs typeface="Arial" panose="020B0604020202020204" pitchFamily="34" charset="0"/>
              </a:rPr>
              <a:t>virzien</a:t>
            </a:r>
            <a:r>
              <a:rPr kumimoji="0" lang="lv-LV" sz="1400" b="0" i="0" u="none" strike="noStrike" kern="1200" cap="none" spc="0" normalizeH="0" baseline="0" noProof="0">
                <a:ln>
                  <a:noFill/>
                </a:ln>
                <a:solidFill>
                  <a:srgbClr val="58595B"/>
                </a:solidFill>
                <a:effectLst/>
                <a:uLnTx/>
                <a:uFillTx/>
                <a:latin typeface="Arial" panose="020B0604020202020204" pitchFamily="34" charset="0"/>
                <a:ea typeface="+mn-ea"/>
                <a:cs typeface="Arial" panose="020B0604020202020204" pitchFamily="34" charset="0"/>
              </a:rPr>
              <a:t>i</a:t>
            </a:r>
          </a:p>
          <a:p>
            <a:pPr marL="0" marR="0" lvl="0" indent="0" algn="l" defTabSz="229194" rtl="0" eaLnBrk="1" fontAlgn="auto" latinLnBrk="0" hangingPunct="1">
              <a:lnSpc>
                <a:spcPct val="120000"/>
              </a:lnSpc>
              <a:spcBef>
                <a:spcPts val="0"/>
              </a:spcBef>
              <a:spcAft>
                <a:spcPts val="0"/>
              </a:spcAft>
              <a:buClrTx/>
              <a:buSzTx/>
              <a:buFontTx/>
              <a:buNone/>
              <a:tabLst/>
              <a:defRPr/>
            </a:pPr>
            <a:r>
              <a:rPr kumimoji="0" lang="lv-LV" sz="2100" b="1" i="0" u="none" strike="noStrike" kern="1200" cap="none" spc="0" normalizeH="0" baseline="0" noProof="0">
                <a:ln>
                  <a:noFill/>
                </a:ln>
                <a:solidFill>
                  <a:srgbClr val="58595B"/>
                </a:solidFill>
                <a:effectLst/>
                <a:uLnTx/>
                <a:uFillTx/>
                <a:latin typeface="Arial" panose="020B0604020202020204" pitchFamily="34" charset="0"/>
                <a:ea typeface="+mn-ea"/>
                <a:cs typeface="Arial" panose="020B0604020202020204" pitchFamily="34" charset="0"/>
              </a:rPr>
              <a:t>“Veselības aprūpe” </a:t>
            </a:r>
          </a:p>
          <a:p>
            <a:pPr marL="0" marR="0" lvl="0" indent="0" algn="l" defTabSz="229194" rtl="0" eaLnBrk="1" fontAlgn="auto" latinLnBrk="0" hangingPunct="1">
              <a:lnSpc>
                <a:spcPct val="120000"/>
              </a:lnSpc>
              <a:spcBef>
                <a:spcPts val="0"/>
              </a:spcBef>
              <a:spcAft>
                <a:spcPts val="0"/>
              </a:spcAft>
              <a:buClrTx/>
              <a:buSzTx/>
              <a:buFontTx/>
              <a:buNone/>
              <a:tabLst/>
              <a:defRPr/>
            </a:pPr>
            <a:r>
              <a:rPr kumimoji="0" lang="lv-LV" sz="2100" b="1" i="0" u="none" strike="noStrike" kern="1200" cap="none" spc="0" normalizeH="0" baseline="0" noProof="0">
                <a:ln>
                  <a:noFill/>
                </a:ln>
                <a:solidFill>
                  <a:srgbClr val="58595B"/>
                </a:solidFill>
                <a:effectLst/>
                <a:uLnTx/>
                <a:uFillTx/>
                <a:latin typeface="Arial" panose="020B0604020202020204" pitchFamily="34" charset="0"/>
                <a:ea typeface="+mn-ea"/>
                <a:cs typeface="Arial" panose="020B0604020202020204" pitchFamily="34" charset="0"/>
              </a:rPr>
              <a:t>“Dzīvās dabas zinātnes”</a:t>
            </a:r>
            <a:r>
              <a:rPr kumimoji="0" lang="lv-LV" sz="2100" b="0" i="0" u="none" strike="noStrike" kern="1200" cap="none" spc="0" normalizeH="0" baseline="0" noProof="0">
                <a:ln>
                  <a:noFill/>
                </a:ln>
                <a:solidFill>
                  <a:srgbClr val="58595B"/>
                </a:solidFill>
                <a:effectLst/>
                <a:uLnTx/>
                <a:uFillTx/>
                <a:latin typeface="Arial" panose="020B0604020202020204" pitchFamily="34" charset="0"/>
                <a:ea typeface="+mn-ea"/>
                <a:cs typeface="Arial" panose="020B0604020202020204" pitchFamily="34" charset="0"/>
              </a:rPr>
              <a:t> </a:t>
            </a:r>
            <a:endParaRPr kumimoji="0" lang="en-GB" sz="2100" b="0" i="0" u="none" strike="noStrike" kern="1200" cap="none" spc="0" normalizeH="0" baseline="0" noProof="0">
              <a:ln>
                <a:noFill/>
              </a:ln>
              <a:solidFill>
                <a:srgbClr val="58595B"/>
              </a:solidFill>
              <a:effectLst/>
              <a:uLnTx/>
              <a:uFillTx/>
              <a:latin typeface="Arial" panose="020B0604020202020204" pitchFamily="34" charset="0"/>
              <a:ea typeface="+mn-ea"/>
              <a:cs typeface="Arial" panose="020B0604020202020204" pitchFamily="34" charset="0"/>
            </a:endParaRPr>
          </a:p>
        </p:txBody>
      </p:sp>
      <p:sp>
        <p:nvSpPr>
          <p:cNvPr id="30" name="TextBox 29">
            <a:extLst>
              <a:ext uri="{FF2B5EF4-FFF2-40B4-BE49-F238E27FC236}">
                <a16:creationId xmlns:a16="http://schemas.microsoft.com/office/drawing/2014/main" id="{6CF7B4D6-5F73-4702-A8C5-134196ED0133}"/>
              </a:ext>
            </a:extLst>
          </p:cNvPr>
          <p:cNvSpPr txBox="1"/>
          <p:nvPr/>
        </p:nvSpPr>
        <p:spPr>
          <a:xfrm>
            <a:off x="9000833" y="4549529"/>
            <a:ext cx="2095378" cy="110267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lv-LV" sz="1400" b="0" i="0" u="none" strike="noStrike" kern="1200" cap="none" spc="0" normalizeH="0" baseline="0" noProof="0">
                <a:ln>
                  <a:noFill/>
                </a:ln>
                <a:solidFill>
                  <a:srgbClr val="58595B"/>
                </a:solidFill>
                <a:effectLst/>
                <a:uLnTx/>
                <a:uFillTx/>
                <a:latin typeface="Arial"/>
                <a:ea typeface="+mn-ea"/>
                <a:cs typeface="Arial"/>
              </a:rPr>
              <a:t>AIKA Studiju kvalitātes komisijas un ekspertu rekomendāciju un nosacījumu izpilde</a:t>
            </a:r>
          </a:p>
        </p:txBody>
      </p:sp>
      <p:sp>
        <p:nvSpPr>
          <p:cNvPr id="31" name="Rectangle 30">
            <a:extLst>
              <a:ext uri="{FF2B5EF4-FFF2-40B4-BE49-F238E27FC236}">
                <a16:creationId xmlns:a16="http://schemas.microsoft.com/office/drawing/2014/main" id="{1B944781-6C4C-4065-BA9F-D8FBA3EDCE9B}"/>
              </a:ext>
            </a:extLst>
          </p:cNvPr>
          <p:cNvSpPr/>
          <p:nvPr/>
        </p:nvSpPr>
        <p:spPr>
          <a:xfrm>
            <a:off x="6689996" y="4476103"/>
            <a:ext cx="2095378" cy="1260000"/>
          </a:xfrm>
          <a:prstGeom prst="rect">
            <a:avLst/>
          </a:prstGeom>
          <a:solidFill>
            <a:schemeClr val="tx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685800" rtl="0" eaLnBrk="1" fontAlgn="auto" latinLnBrk="0" hangingPunct="0">
              <a:lnSpc>
                <a:spcPct val="100000"/>
              </a:lnSpc>
              <a:spcBef>
                <a:spcPts val="0"/>
              </a:spcBef>
              <a:spcAft>
                <a:spcPts val="0"/>
              </a:spcAft>
              <a:buClrTx/>
              <a:buSzTx/>
              <a:buFontTx/>
              <a:buNone/>
              <a:tabLst/>
              <a:defRPr/>
            </a:pPr>
            <a:endParaRPr kumimoji="0" lang="en-GB" sz="13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 name="TextBox 31">
            <a:extLst>
              <a:ext uri="{FF2B5EF4-FFF2-40B4-BE49-F238E27FC236}">
                <a16:creationId xmlns:a16="http://schemas.microsoft.com/office/drawing/2014/main" id="{36C2F2C5-BA90-4DD3-978C-4CD16AF4343F}"/>
              </a:ext>
            </a:extLst>
          </p:cNvPr>
          <p:cNvSpPr txBox="1"/>
          <p:nvPr/>
        </p:nvSpPr>
        <p:spPr>
          <a:xfrm>
            <a:off x="6838636" y="4661555"/>
            <a:ext cx="1794819" cy="8072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229194" rtl="0" eaLnBrk="1" fontAlgn="auto" latinLnBrk="0" hangingPunct="1">
              <a:lnSpc>
                <a:spcPct val="120000"/>
              </a:lnSpc>
              <a:spcBef>
                <a:spcPts val="0"/>
              </a:spcBef>
              <a:spcAft>
                <a:spcPts val="0"/>
              </a:spcAft>
              <a:buClrTx/>
              <a:buSzTx/>
              <a:buFontTx/>
              <a:buNone/>
              <a:tabLst/>
              <a:defRPr/>
            </a:pPr>
            <a:r>
              <a:rPr kumimoji="0" lang="lv-LV" sz="2600" b="1"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27 + 2</a:t>
            </a:r>
            <a:r>
              <a:rPr kumimoji="0" lang="en-GB" sz="18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br>
              <a:rPr kumimoji="0" lang="lv-LV" sz="18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lv-LV" sz="1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studiju programmas</a:t>
            </a:r>
            <a:endParaRPr kumimoji="0" lang="id-ID" sz="14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105174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atura vietturis 3">
            <a:extLst>
              <a:ext uri="{FF2B5EF4-FFF2-40B4-BE49-F238E27FC236}">
                <a16:creationId xmlns:a16="http://schemas.microsoft.com/office/drawing/2014/main" id="{879442A0-8906-5AFA-6CC2-682E874B5DFD}"/>
              </a:ext>
            </a:extLst>
          </p:cNvPr>
          <p:cNvSpPr>
            <a:spLocks noGrp="1"/>
          </p:cNvSpPr>
          <p:nvPr>
            <p:ph sz="quarter" idx="10"/>
          </p:nvPr>
        </p:nvSpPr>
        <p:spPr>
          <a:xfrm>
            <a:off x="3218579" y="501649"/>
            <a:ext cx="8535208" cy="5133975"/>
          </a:xfrm>
        </p:spPr>
        <p:txBody>
          <a:bodyPr vert="horz" lIns="0" tIns="0" rIns="0" bIns="0" rtlCol="0" anchor="t">
            <a:normAutofit/>
          </a:bodyPr>
          <a:lstStyle/>
          <a:p>
            <a:pPr marL="342900" indent="-342900">
              <a:buFont typeface="Arial" panose="020B0604020202020204" pitchFamily="34" charset="0"/>
              <a:buChar char="•"/>
            </a:pPr>
            <a:r>
              <a:rPr lang="lv-LV" b="0"/>
              <a:t>Janvārī noslēgts </a:t>
            </a:r>
            <a:r>
              <a:rPr lang="lv-LV"/>
              <a:t>sadarbības memorands starp IZM un WFME </a:t>
            </a:r>
            <a:r>
              <a:rPr lang="lv-LV" b="0"/>
              <a:t>atzītu Vācijas Veselības un sociālo zinātņu akreditācijas aģentūra (AHPGS)</a:t>
            </a:r>
          </a:p>
          <a:p>
            <a:pPr marL="342900" indent="-342900">
              <a:buFont typeface="Arial" panose="020B0604020202020204" pitchFamily="34" charset="0"/>
              <a:buChar char="•"/>
            </a:pPr>
            <a:r>
              <a:rPr lang="lv-LV" b="0"/>
              <a:t>Akreditācijā vērtē </a:t>
            </a:r>
            <a:r>
              <a:rPr lang="lv-LV" b="0" err="1"/>
              <a:t>StP</a:t>
            </a:r>
            <a:r>
              <a:rPr lang="lv-LV" b="0"/>
              <a:t> </a:t>
            </a:r>
            <a:r>
              <a:rPr lang="lv-LV"/>
              <a:t>«Medicīna» atbilstību ESG un WFME medicīnas izglītības kvalitātes standartiem</a:t>
            </a:r>
          </a:p>
          <a:p>
            <a:pPr marL="342900" indent="-342900">
              <a:buFont typeface="Arial" panose="020B0604020202020204" pitchFamily="34" charset="0"/>
              <a:buChar char="•"/>
            </a:pPr>
            <a:r>
              <a:rPr lang="lv-LV" b="0">
                <a:latin typeface="Arial"/>
                <a:cs typeface="Arial"/>
              </a:rPr>
              <a:t>Decembrī plānota ekspertu grupas vizīte RSU </a:t>
            </a:r>
            <a:endParaRPr lang="lv-LV" b="0"/>
          </a:p>
          <a:p>
            <a:pPr marL="342900" indent="-342900">
              <a:buFont typeface="Arial" panose="020B0604020202020204" pitchFamily="34" charset="0"/>
              <a:buChar char="•"/>
            </a:pPr>
            <a:r>
              <a:rPr lang="lv-LV" b="0"/>
              <a:t>Akreditācijas lēmums – 2026. gada pavasarī</a:t>
            </a:r>
            <a:endParaRPr lang="lv-LV"/>
          </a:p>
          <a:p>
            <a:pPr marL="342900" indent="-342900">
              <a:buFont typeface="Arial" panose="020B0604020202020204" pitchFamily="34" charset="0"/>
              <a:buChar char="•"/>
            </a:pPr>
            <a:endParaRPr lang="lv-LV"/>
          </a:p>
          <a:p>
            <a:r>
              <a:rPr lang="lv-LV">
                <a:solidFill>
                  <a:schemeClr val="accent1"/>
                </a:solidFill>
              </a:rPr>
              <a:t>IEGUVUMI: </a:t>
            </a:r>
          </a:p>
          <a:p>
            <a:pPr marL="342900" indent="-342900">
              <a:buFont typeface="Arial" panose="020B0604020202020204" pitchFamily="34" charset="0"/>
              <a:buChar char="•"/>
            </a:pPr>
            <a:r>
              <a:rPr lang="lv-LV" b="0"/>
              <a:t>apliecinājums, ka </a:t>
            </a:r>
            <a:r>
              <a:rPr lang="lv-LV" b="0" err="1"/>
              <a:t>StP</a:t>
            </a:r>
            <a:r>
              <a:rPr lang="lv-LV" b="0"/>
              <a:t> </a:t>
            </a:r>
            <a:r>
              <a:rPr lang="lv-LV"/>
              <a:t>«Medicīna» atbilst pasaules medicīnas izglītības augstākajiem standartiem</a:t>
            </a:r>
          </a:p>
          <a:p>
            <a:pPr marL="342900" indent="-342900">
              <a:buFont typeface="Arial" panose="020B0604020202020204" pitchFamily="34" charset="0"/>
              <a:buChar char="•"/>
            </a:pPr>
            <a:r>
              <a:rPr lang="lv-LV" b="0"/>
              <a:t>nodrošināta iespēja programmas </a:t>
            </a:r>
            <a:r>
              <a:rPr lang="lv-LV"/>
              <a:t>absolventiem strādāt ASV, Kanādā </a:t>
            </a:r>
            <a:r>
              <a:rPr lang="lv-LV" b="0"/>
              <a:t>u.c. valstīs</a:t>
            </a:r>
          </a:p>
        </p:txBody>
      </p:sp>
      <p:pic>
        <p:nvPicPr>
          <p:cNvPr id="1028" name="Picture 4" descr="File:AHPGS Logo.svg - Wikimedia Commons">
            <a:extLst>
              <a:ext uri="{FF2B5EF4-FFF2-40B4-BE49-F238E27FC236}">
                <a16:creationId xmlns:a16="http://schemas.microsoft.com/office/drawing/2014/main" id="{C9D21041-8113-492D-A281-580FDE17BE2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185092" y="5476841"/>
            <a:ext cx="1285684" cy="1285684"/>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49D28E2F-4917-4ADF-959B-CEF14B22B6D7}"/>
              </a:ext>
            </a:extLst>
          </p:cNvPr>
          <p:cNvSpPr txBox="1">
            <a:spLocks/>
          </p:cNvSpPr>
          <p:nvPr/>
        </p:nvSpPr>
        <p:spPr>
          <a:xfrm>
            <a:off x="337930" y="365125"/>
            <a:ext cx="2710070" cy="5407025"/>
          </a:xfrm>
          <a:prstGeom prst="rect">
            <a:avLst/>
          </a:prstGeom>
        </p:spPr>
        <p:txBody>
          <a:bodyPr vert="horz" lIns="0" tIns="0" rIns="0" bIns="0" rtlCol="0" anchor="t">
            <a:normAutofit/>
          </a:bodyPr>
          <a:lstStyle>
            <a:lvl1pPr marL="0" indent="0" algn="l" defTabSz="914400" rtl="0" eaLnBrk="1" latinLnBrk="0" hangingPunct="1">
              <a:lnSpc>
                <a:spcPct val="100000"/>
              </a:lnSpc>
              <a:spcBef>
                <a:spcPts val="0"/>
              </a:spcBef>
              <a:buFontTx/>
              <a:buNone/>
              <a:defRPr sz="2000" b="1" kern="1200" cap="all" baseline="0">
                <a:solidFill>
                  <a:schemeClr val="bg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460800" indent="-1800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3pPr>
            <a:lvl4pPr marL="691200" indent="-1800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921600" indent="-1800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a:t>STUDIJU PROGRAMMAS «MEDICĪNA» AKREDITĀCIJA</a:t>
            </a:r>
          </a:p>
        </p:txBody>
      </p:sp>
      <p:pic>
        <p:nvPicPr>
          <p:cNvPr id="10" name="Picture 4" descr="World Federation for Medical Education | Enhancing Quality ...">
            <a:extLst>
              <a:ext uri="{FF2B5EF4-FFF2-40B4-BE49-F238E27FC236}">
                <a16:creationId xmlns:a16="http://schemas.microsoft.com/office/drawing/2014/main" id="{37BDE4FF-AA93-47DF-ACAC-B314C9DB249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90528" y="5625715"/>
            <a:ext cx="3428719" cy="987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22481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atura vietturis 1">
            <a:extLst>
              <a:ext uri="{FF2B5EF4-FFF2-40B4-BE49-F238E27FC236}">
                <a16:creationId xmlns:a16="http://schemas.microsoft.com/office/drawing/2014/main" id="{FA20E36D-DE79-FC11-036C-8BE5FF99463B}"/>
              </a:ext>
            </a:extLst>
          </p:cNvPr>
          <p:cNvSpPr>
            <a:spLocks noGrp="1"/>
          </p:cNvSpPr>
          <p:nvPr>
            <p:ph idx="1"/>
          </p:nvPr>
        </p:nvSpPr>
        <p:spPr/>
        <p:txBody>
          <a:bodyPr/>
          <a:lstStyle/>
          <a:p>
            <a:r>
              <a:rPr lang="lv-LV" altLang="lv-LV"/>
              <a:t>Sadarbība ar </a:t>
            </a:r>
            <a:r>
              <a:rPr lang="lv-LV" altLang="lv-LV" err="1"/>
              <a:t>latvijas</a:t>
            </a:r>
            <a:r>
              <a:rPr lang="lv-LV" altLang="lv-LV"/>
              <a:t> ārstniecības iestādēm </a:t>
            </a:r>
            <a:br>
              <a:rPr lang="lv-LV" altLang="lv-LV"/>
            </a:br>
            <a:r>
              <a:rPr lang="lv-LV" altLang="lv-LV" sz="4000">
                <a:solidFill>
                  <a:schemeClr val="tx2">
                    <a:lumMod val="20000"/>
                    <a:lumOff val="80000"/>
                  </a:schemeClr>
                </a:solidFill>
              </a:rPr>
              <a:t>210</a:t>
            </a:r>
            <a:r>
              <a:rPr lang="lv-LV" altLang="lv-LV" sz="1800">
                <a:solidFill>
                  <a:schemeClr val="tx2">
                    <a:lumMod val="20000"/>
                    <a:lumOff val="80000"/>
                  </a:schemeClr>
                </a:solidFill>
              </a:rPr>
              <a:t> SADARBĪBAS LĪGUMI</a:t>
            </a:r>
            <a:br>
              <a:rPr lang="lv-LV" altLang="lv-LV" sz="1600">
                <a:solidFill>
                  <a:schemeClr val="tx1">
                    <a:lumMod val="75000"/>
                    <a:lumOff val="25000"/>
                  </a:schemeClr>
                </a:solidFill>
                <a:cs typeface="Calibri"/>
              </a:rPr>
            </a:br>
            <a:endParaRPr lang="lv-LV" altLang="lv-LV" sz="1600">
              <a:solidFill>
                <a:schemeClr val="tx1">
                  <a:lumMod val="75000"/>
                  <a:lumOff val="25000"/>
                </a:schemeClr>
              </a:solidFill>
              <a:cs typeface="Calibri"/>
            </a:endParaRPr>
          </a:p>
          <a:p>
            <a:pPr marL="380990" indent="-380990">
              <a:spcAft>
                <a:spcPts val="800"/>
              </a:spcAft>
              <a:buFont typeface="Wingdings" panose="05000000000000000000" pitchFamily="2" charset="2"/>
              <a:buChar char="ü"/>
            </a:pPr>
            <a:r>
              <a:rPr lang="lv-LV"/>
              <a:t>Studiju – zinātnes centri universitātē un reģionālajās slimnīcās </a:t>
            </a:r>
          </a:p>
          <a:p>
            <a:pPr marL="380990" indent="-380990">
              <a:spcAft>
                <a:spcPts val="800"/>
              </a:spcAft>
              <a:buFont typeface="Wingdings" panose="05000000000000000000" pitchFamily="2" charset="2"/>
              <a:buChar char="ü"/>
            </a:pPr>
            <a:r>
              <a:rPr lang="lv-LV"/>
              <a:t>Zinātne un mūžizglītības projekti </a:t>
            </a:r>
          </a:p>
          <a:p>
            <a:pPr marL="380990" indent="-380990">
              <a:spcAft>
                <a:spcPts val="800"/>
              </a:spcAft>
              <a:buFont typeface="Wingdings" panose="05000000000000000000" pitchFamily="2" charset="2"/>
              <a:buChar char="ü"/>
            </a:pPr>
            <a:r>
              <a:rPr lang="lv-LV"/>
              <a:t>Simulāciju tehnoloģiju </a:t>
            </a:r>
            <a:r>
              <a:rPr lang="lv-LV" err="1"/>
              <a:t>pārnese</a:t>
            </a:r>
            <a:r>
              <a:rPr lang="lv-LV"/>
              <a:t> industrijai</a:t>
            </a:r>
          </a:p>
          <a:p>
            <a:pPr marL="380990" indent="-380990">
              <a:spcAft>
                <a:spcPts val="800"/>
              </a:spcAft>
              <a:buFont typeface="Wingdings" panose="05000000000000000000" pitchFamily="2" charset="2"/>
              <a:buChar char="ü"/>
            </a:pPr>
            <a:r>
              <a:rPr lang="lv-LV"/>
              <a:t>Studentu prakse kā palīgs cilvēkresursu politikā</a:t>
            </a:r>
          </a:p>
          <a:p>
            <a:endParaRPr lang="lv-LV"/>
          </a:p>
        </p:txBody>
      </p:sp>
      <p:pic>
        <p:nvPicPr>
          <p:cNvPr id="4" name="Picture 26" descr="Rīgas Dzemdību nams on Twitter: &quot;Būsim atbildīgi pret citiem! Un mūsu  gadījumā tie &quot;citi&quot; ir citas māmiņas ar tikko pasaulē nākušiem mazulīšiem,  kā arī medicīnas personāls.… https://t.co/JvfsmQuzMf&quot;">
            <a:extLst>
              <a:ext uri="{FF2B5EF4-FFF2-40B4-BE49-F238E27FC236}">
                <a16:creationId xmlns:a16="http://schemas.microsoft.com/office/drawing/2014/main" id="{12FE1562-9FD5-50EC-92B4-2C41DBE3F7C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132993" y="3815929"/>
            <a:ext cx="856385" cy="85638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rakus">
            <a:extLst>
              <a:ext uri="{FF2B5EF4-FFF2-40B4-BE49-F238E27FC236}">
                <a16:creationId xmlns:a16="http://schemas.microsoft.com/office/drawing/2014/main" id="{F4AE6E6C-D014-A25E-B552-ECAE9F24DBD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839941" y="369067"/>
            <a:ext cx="1890183" cy="505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Image result for bÄrnu slimnÄ«ca logo">
            <a:extLst>
              <a:ext uri="{FF2B5EF4-FFF2-40B4-BE49-F238E27FC236}">
                <a16:creationId xmlns:a16="http://schemas.microsoft.com/office/drawing/2014/main" id="{8D88BA0A-C2EF-2E6A-300A-E0377791E7CA}"/>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222843" y="1122412"/>
            <a:ext cx="1602316" cy="704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Image result for vidzemes slimnÄ«ca">
            <a:extLst>
              <a:ext uri="{FF2B5EF4-FFF2-40B4-BE49-F238E27FC236}">
                <a16:creationId xmlns:a16="http://schemas.microsoft.com/office/drawing/2014/main" id="{395C98AB-8BF2-9930-2B45-CEE0C46BAB55}"/>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930881" y="2026204"/>
            <a:ext cx="1564216" cy="753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ttÄlu rezultÄti vaicÄjumam âziemeÄ¼kurzemes reÄ£ionÄlÄ slimnÄ«caâ">
            <a:extLst>
              <a:ext uri="{FF2B5EF4-FFF2-40B4-BE49-F238E27FC236}">
                <a16:creationId xmlns:a16="http://schemas.microsoft.com/office/drawing/2014/main" id="{7F050EB4-DEC9-CB1D-FAB3-D38740BF7DD9}"/>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9496894" y="3235558"/>
            <a:ext cx="2510367" cy="594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AttÄlu rezultÄti vaicÄjumam âliepÄjas slimnÄ«ca logoâ">
            <a:extLst>
              <a:ext uri="{FF2B5EF4-FFF2-40B4-BE49-F238E27FC236}">
                <a16:creationId xmlns:a16="http://schemas.microsoft.com/office/drawing/2014/main" id="{10B1E84A-9155-71F9-75C6-658AB23E1844}"/>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0222843" y="2071358"/>
            <a:ext cx="1608667" cy="1071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Image result for daugavpils reģionālā slimnīca">
            <a:extLst>
              <a:ext uri="{FF2B5EF4-FFF2-40B4-BE49-F238E27FC236}">
                <a16:creationId xmlns:a16="http://schemas.microsoft.com/office/drawing/2014/main" id="{AE03E58F-B003-C51C-0437-3AEA7E34E5D3}"/>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498478" y="1175028"/>
            <a:ext cx="2023533" cy="543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Rudens oga – ķirbis. Uztura speciāliste iesaka - DELFI">
            <a:extLst>
              <a:ext uri="{FF2B5EF4-FFF2-40B4-BE49-F238E27FC236}">
                <a16:creationId xmlns:a16="http://schemas.microsoft.com/office/drawing/2014/main" id="{F030C6D4-BAB2-6530-3AE5-72BA54194C10}"/>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349143" y="3917273"/>
            <a:ext cx="1472917" cy="58556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Veselības centrs 4 | Atsauksmes">
            <a:extLst>
              <a:ext uri="{FF2B5EF4-FFF2-40B4-BE49-F238E27FC236}">
                <a16:creationId xmlns:a16="http://schemas.microsoft.com/office/drawing/2014/main" id="{AA2DD876-DC5D-03BC-6387-AC9D47604C0F}"/>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661922" y="4851768"/>
            <a:ext cx="2198741" cy="50413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MFD Veselības grupa — frype.com">
            <a:extLst>
              <a:ext uri="{FF2B5EF4-FFF2-40B4-BE49-F238E27FC236}">
                <a16:creationId xmlns:a16="http://schemas.microsoft.com/office/drawing/2014/main" id="{D03C9178-153A-373F-10C0-4CF440BD71A3}"/>
              </a:ext>
            </a:extLst>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9120637" y="4841169"/>
            <a:ext cx="1646065" cy="47926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descr="Latvijas Māsu asociācijas Operāciju māsu apvienības konference">
            <a:extLst>
              <a:ext uri="{FF2B5EF4-FFF2-40B4-BE49-F238E27FC236}">
                <a16:creationId xmlns:a16="http://schemas.microsoft.com/office/drawing/2014/main" id="{797F7C67-2F58-6B0F-CD52-0D1A628BD534}"/>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1074055" y="5597203"/>
            <a:ext cx="751104" cy="78306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2" descr="Rīgas Psihiatrijas un Narkoloģijas Centrs - sūdzības un atsauksmes">
            <a:extLst>
              <a:ext uri="{FF2B5EF4-FFF2-40B4-BE49-F238E27FC236}">
                <a16:creationId xmlns:a16="http://schemas.microsoft.com/office/drawing/2014/main" id="{6B48436B-661B-A7EA-47B7-5C1D3B3DC4A3}"/>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7517269" y="5669661"/>
            <a:ext cx="717194" cy="71719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0" descr="Cēsu klīnikā.Morgs - Morga diennakts pakalpojumi | Memorial Services">
            <a:extLst>
              <a:ext uri="{FF2B5EF4-FFF2-40B4-BE49-F238E27FC236}">
                <a16:creationId xmlns:a16="http://schemas.microsoft.com/office/drawing/2014/main" id="{859BD993-C2F8-4F70-93C3-1B3D0FBB0E28}"/>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10840219" y="4646870"/>
            <a:ext cx="781751" cy="70902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2" descr="Jūrmalas slimnīca maina logo - Jūrmalas slimnīca">
            <a:extLst>
              <a:ext uri="{FF2B5EF4-FFF2-40B4-BE49-F238E27FC236}">
                <a16:creationId xmlns:a16="http://schemas.microsoft.com/office/drawing/2014/main" id="{92108079-83C3-EF5E-A9D1-13F7725A5361}"/>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6567672" y="2779737"/>
            <a:ext cx="805772" cy="89642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Madonas slimnīca - Madona.lv">
            <a:extLst>
              <a:ext uri="{FF2B5EF4-FFF2-40B4-BE49-F238E27FC236}">
                <a16:creationId xmlns:a16="http://schemas.microsoft.com/office/drawing/2014/main" id="{383FE282-25E2-413A-E74A-FDAF8051F2C9}"/>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6515102" y="1991198"/>
            <a:ext cx="938951" cy="56337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8" descr="Vakances | Kuldīgas slimnīca | Kuldīga">
            <a:extLst>
              <a:ext uri="{FF2B5EF4-FFF2-40B4-BE49-F238E27FC236}">
                <a16:creationId xmlns:a16="http://schemas.microsoft.com/office/drawing/2014/main" id="{35D48A7F-C416-0E00-DCF2-D3980ED22929}"/>
              </a:ext>
            </a:extLst>
          </p:cNvPr>
          <p:cNvPicPr>
            <a:picLocks noChangeAspect="1" noChangeArrowheads="1"/>
          </p:cNvPicPr>
          <p:nvPr/>
        </p:nvPicPr>
        <p:blipFill rotWithShape="1">
          <a:blip r:embed="rId18" cstate="email">
            <a:extLst>
              <a:ext uri="{28A0092B-C50C-407E-A947-70E740481C1C}">
                <a14:useLocalDpi xmlns:a14="http://schemas.microsoft.com/office/drawing/2010/main"/>
              </a:ext>
            </a:extLst>
          </a:blip>
          <a:srcRect/>
          <a:stretch/>
        </p:blipFill>
        <p:spPr bwMode="auto">
          <a:xfrm>
            <a:off x="6782663" y="5777745"/>
            <a:ext cx="523747" cy="60694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0" descr="Rēzeknes slimnīca">
            <a:extLst>
              <a:ext uri="{FF2B5EF4-FFF2-40B4-BE49-F238E27FC236}">
                <a16:creationId xmlns:a16="http://schemas.microsoft.com/office/drawing/2014/main" id="{DBF71903-0A68-090E-0E68-A062ED80345E}"/>
              </a:ext>
            </a:extLst>
          </p:cNvPr>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8354617" y="5761804"/>
            <a:ext cx="1140480" cy="54796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8" descr="JĒKABPILS REĢIONĀLĀ SLIMNĪCA">
            <a:extLst>
              <a:ext uri="{FF2B5EF4-FFF2-40B4-BE49-F238E27FC236}">
                <a16:creationId xmlns:a16="http://schemas.microsoft.com/office/drawing/2014/main" id="{93A4E6FA-CE80-373D-C046-7C2AB2B72AC7}"/>
              </a:ext>
            </a:extLst>
          </p:cNvPr>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auto">
          <a:xfrm>
            <a:off x="9807714" y="5761804"/>
            <a:ext cx="1032505" cy="51025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0" descr="Jelgavas pilsētas slimnīca">
            <a:extLst>
              <a:ext uri="{FF2B5EF4-FFF2-40B4-BE49-F238E27FC236}">
                <a16:creationId xmlns:a16="http://schemas.microsoft.com/office/drawing/2014/main" id="{D56E4975-9F08-B541-964F-8223773AE8D8}"/>
              </a:ext>
            </a:extLst>
          </p:cNvPr>
          <p:cNvPicPr>
            <a:picLocks noChangeAspect="1" noChangeArrowheads="1"/>
          </p:cNvPicPr>
          <p:nvPr/>
        </p:nvPicPr>
        <p:blipFill rotWithShape="1">
          <a:blip r:embed="rId21" cstate="email">
            <a:extLst>
              <a:ext uri="{28A0092B-C50C-407E-A947-70E740481C1C}">
                <a14:useLocalDpi xmlns:a14="http://schemas.microsoft.com/office/drawing/2010/main"/>
              </a:ext>
            </a:extLst>
          </a:blip>
          <a:srcRect r="55117"/>
          <a:stretch/>
        </p:blipFill>
        <p:spPr bwMode="auto">
          <a:xfrm>
            <a:off x="7880242" y="2980938"/>
            <a:ext cx="718019" cy="75156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Attēls:PSKUS logo.svg — Vikipēdija">
            <a:extLst>
              <a:ext uri="{FF2B5EF4-FFF2-40B4-BE49-F238E27FC236}">
                <a16:creationId xmlns:a16="http://schemas.microsoft.com/office/drawing/2014/main" id="{1ECBA6CB-AF6F-62A7-E0D0-14C42047108C}"/>
              </a:ext>
            </a:extLst>
          </p:cNvPr>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7490446" y="365737"/>
            <a:ext cx="2004652" cy="59478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02F8AC71-77A3-0C12-A033-C5AB7D81F3A8}"/>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6214644" y="202709"/>
            <a:ext cx="1023516" cy="1023516"/>
          </a:xfrm>
          <a:prstGeom prst="rect">
            <a:avLst/>
          </a:prstGeom>
        </p:spPr>
      </p:pic>
    </p:spTree>
    <p:extLst>
      <p:ext uri="{BB962C8B-B14F-4D97-AF65-F5344CB8AC3E}">
        <p14:creationId xmlns:p14="http://schemas.microsoft.com/office/powerpoint/2010/main" val="6625662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AF50F-837A-76B4-AC8F-F8375FB9E4F5}"/>
              </a:ext>
            </a:extLst>
          </p:cNvPr>
          <p:cNvSpPr>
            <a:spLocks noGrp="1"/>
          </p:cNvSpPr>
          <p:nvPr>
            <p:ph type="ctrTitle"/>
          </p:nvPr>
        </p:nvSpPr>
        <p:spPr>
          <a:xfrm>
            <a:off x="527050" y="1524216"/>
            <a:ext cx="6931988" cy="2344916"/>
          </a:xfrm>
        </p:spPr>
        <p:txBody>
          <a:bodyPr>
            <a:normAutofit fontScale="90000"/>
          </a:bodyPr>
          <a:lstStyle/>
          <a:p>
            <a:pPr lvl="0">
              <a:lnSpc>
                <a:spcPct val="100000"/>
              </a:lnSpc>
              <a:spcBef>
                <a:spcPts val="600"/>
              </a:spcBef>
              <a:defRPr/>
            </a:pPr>
            <a:r>
              <a:rPr lang="lv-LV" sz="2000" b="1">
                <a:solidFill>
                  <a:srgbClr val="E8E8E8">
                    <a:lumMod val="25000"/>
                  </a:srgbClr>
                </a:solidFill>
              </a:rPr>
              <a:t>Atbilstība ārsta standartam, </a:t>
            </a:r>
            <a:r>
              <a:rPr lang="lv-LV" sz="2000" b="1" err="1">
                <a:solidFill>
                  <a:srgbClr val="E8E8E8">
                    <a:lumMod val="25000"/>
                  </a:srgbClr>
                </a:solidFill>
              </a:rPr>
              <a:t>pamatstudiju</a:t>
            </a:r>
            <a:r>
              <a:rPr lang="lv-LV" sz="2000" b="1">
                <a:solidFill>
                  <a:srgbClr val="E8E8E8">
                    <a:lumMod val="25000"/>
                  </a:srgbClr>
                </a:solidFill>
              </a:rPr>
              <a:t> prasībām</a:t>
            </a:r>
            <a:br>
              <a:rPr lang="lv-LV" sz="2000" b="1">
                <a:solidFill>
                  <a:srgbClr val="E8E8E8">
                    <a:lumMod val="25000"/>
                  </a:srgbClr>
                </a:solidFill>
              </a:rPr>
            </a:br>
            <a:r>
              <a:rPr lang="lv-LV" sz="2000">
                <a:solidFill>
                  <a:srgbClr val="E8E8E8">
                    <a:lumMod val="25000"/>
                  </a:srgbClr>
                </a:solidFill>
              </a:rPr>
              <a:t>Studiju kursu kartēšana pret ārsta profesijas standartu</a:t>
            </a:r>
            <a:br>
              <a:rPr lang="lv-LV" sz="2000">
                <a:solidFill>
                  <a:srgbClr val="E8E8E8">
                    <a:lumMod val="25000"/>
                  </a:srgbClr>
                </a:solidFill>
              </a:rPr>
            </a:br>
            <a:br>
              <a:rPr lang="lv-LV" sz="2000" b="1">
                <a:solidFill>
                  <a:srgbClr val="E8E8E8">
                    <a:lumMod val="25000"/>
                  </a:srgbClr>
                </a:solidFill>
              </a:rPr>
            </a:br>
            <a:br>
              <a:rPr lang="lv-LV" sz="2000" b="1">
                <a:solidFill>
                  <a:srgbClr val="E8E8E8">
                    <a:lumMod val="25000"/>
                  </a:srgbClr>
                </a:solidFill>
              </a:rPr>
            </a:br>
            <a:br>
              <a:rPr lang="lv-LV" sz="2000" b="1">
                <a:solidFill>
                  <a:srgbClr val="E8E8E8">
                    <a:lumMod val="25000"/>
                  </a:srgbClr>
                </a:solidFill>
              </a:rPr>
            </a:br>
            <a:br>
              <a:rPr lang="lv-LV" sz="2000" b="1">
                <a:solidFill>
                  <a:srgbClr val="E8E8E8">
                    <a:lumMod val="25000"/>
                  </a:srgbClr>
                </a:solidFill>
              </a:rPr>
            </a:br>
            <a:br>
              <a:rPr lang="lv-LV" sz="2000" b="1">
                <a:solidFill>
                  <a:srgbClr val="E8E8E8">
                    <a:lumMod val="25000"/>
                  </a:srgbClr>
                </a:solidFill>
              </a:rPr>
            </a:br>
            <a:br>
              <a:rPr lang="lv-LV" sz="2000" b="1">
                <a:solidFill>
                  <a:srgbClr val="E8E8E8">
                    <a:lumMod val="25000"/>
                  </a:srgbClr>
                </a:solidFill>
              </a:rPr>
            </a:br>
            <a:br>
              <a:rPr lang="lv-LV" sz="2000" b="1">
                <a:solidFill>
                  <a:srgbClr val="E8E8E8">
                    <a:lumMod val="25000"/>
                  </a:srgbClr>
                </a:solidFill>
              </a:rPr>
            </a:br>
            <a:r>
              <a:rPr lang="lv-LV" sz="2000" b="1">
                <a:solidFill>
                  <a:srgbClr val="E8E8E8">
                    <a:lumMod val="25000"/>
                  </a:srgbClr>
                </a:solidFill>
              </a:rPr>
              <a:t>Studiju kursu apvienošana </a:t>
            </a:r>
            <a:br>
              <a:rPr lang="lv-LV" sz="2000" b="1">
                <a:solidFill>
                  <a:srgbClr val="E8E8E8">
                    <a:lumMod val="25000"/>
                  </a:srgbClr>
                </a:solidFill>
              </a:rPr>
            </a:br>
            <a:r>
              <a:rPr lang="lv-LV" sz="2000">
                <a:solidFill>
                  <a:srgbClr val="E8E8E8">
                    <a:lumMod val="25000"/>
                  </a:srgbClr>
                </a:solidFill>
              </a:rPr>
              <a:t>Par 19 eksāmeniem samazināts pārbaudījumu skaits</a:t>
            </a:r>
            <a:br>
              <a:rPr lang="lv-LV" sz="2000">
                <a:solidFill>
                  <a:srgbClr val="E8E8E8">
                    <a:lumMod val="25000"/>
                  </a:srgbClr>
                </a:solidFill>
              </a:rPr>
            </a:br>
            <a:br>
              <a:rPr lang="lv-LV" sz="2000" b="1">
                <a:solidFill>
                  <a:srgbClr val="E8E8E8">
                    <a:lumMod val="25000"/>
                  </a:srgbClr>
                </a:solidFill>
              </a:rPr>
            </a:br>
            <a:r>
              <a:rPr lang="lv-LV" sz="2000" b="1">
                <a:solidFill>
                  <a:srgbClr val="E8E8E8">
                    <a:lumMod val="25000"/>
                  </a:srgbClr>
                </a:solidFill>
              </a:rPr>
              <a:t>Latviešu valodas apmācība ārvalstu studējošajiem</a:t>
            </a:r>
            <a:br>
              <a:rPr lang="lv-LV" sz="2000" b="1">
                <a:solidFill>
                  <a:srgbClr val="E8E8E8">
                    <a:lumMod val="25000"/>
                  </a:srgbClr>
                </a:solidFill>
              </a:rPr>
            </a:br>
            <a:br>
              <a:rPr lang="lv-LV" sz="2000" b="1">
                <a:solidFill>
                  <a:srgbClr val="E8E8E8">
                    <a:lumMod val="25000"/>
                  </a:srgbClr>
                </a:solidFill>
              </a:rPr>
            </a:br>
            <a:r>
              <a:rPr lang="lv-LV" sz="2000" b="1">
                <a:solidFill>
                  <a:srgbClr val="E8E8E8">
                    <a:lumMod val="25000"/>
                  </a:srgbClr>
                </a:solidFill>
              </a:rPr>
              <a:t>Mainīta norises kārtība Valsts pārbaudījumam</a:t>
            </a:r>
            <a:br>
              <a:rPr lang="lv-LV" sz="2000">
                <a:solidFill>
                  <a:srgbClr val="E8E8E8">
                    <a:lumMod val="25000"/>
                  </a:srgbClr>
                </a:solidFill>
              </a:rPr>
            </a:br>
            <a:br>
              <a:rPr lang="en-US" sz="2400" b="1">
                <a:solidFill>
                  <a:srgbClr val="98002E"/>
                </a:solidFill>
              </a:rPr>
            </a:br>
            <a:br>
              <a:rPr lang="en-US" sz="2400" b="1">
                <a:solidFill>
                  <a:srgbClr val="98002E"/>
                </a:solidFill>
              </a:rPr>
            </a:br>
            <a:br>
              <a:rPr lang="en-US" sz="2400" b="1">
                <a:solidFill>
                  <a:srgbClr val="98002E"/>
                </a:solidFill>
              </a:rPr>
            </a:br>
            <a:endParaRPr lang="lv-LV"/>
          </a:p>
        </p:txBody>
      </p:sp>
      <p:sp>
        <p:nvSpPr>
          <p:cNvPr id="3" name="Subtitle 2">
            <a:extLst>
              <a:ext uri="{FF2B5EF4-FFF2-40B4-BE49-F238E27FC236}">
                <a16:creationId xmlns:a16="http://schemas.microsoft.com/office/drawing/2014/main" id="{3087AF75-3A7A-624D-FA35-0037C755D509}"/>
              </a:ext>
            </a:extLst>
          </p:cNvPr>
          <p:cNvSpPr>
            <a:spLocks noGrp="1"/>
          </p:cNvSpPr>
          <p:nvPr>
            <p:ph type="subTitle" idx="1"/>
          </p:nvPr>
        </p:nvSpPr>
        <p:spPr>
          <a:xfrm>
            <a:off x="540000" y="720000"/>
            <a:ext cx="5316270" cy="625916"/>
          </a:xfrm>
        </p:spPr>
        <p:txBody>
          <a:bodyPr>
            <a:normAutofit lnSpcReduction="10000"/>
          </a:bodyPr>
          <a:lstStyle/>
          <a:p>
            <a:r>
              <a:rPr lang="lv-LV"/>
              <a:t>Aktualizēta studiju programma “Medicīna” (3.0)</a:t>
            </a:r>
          </a:p>
          <a:p>
            <a:endParaRPr lang="lv-LV"/>
          </a:p>
        </p:txBody>
      </p:sp>
      <p:sp>
        <p:nvSpPr>
          <p:cNvPr id="12" name="Subtitle 2">
            <a:extLst>
              <a:ext uri="{FF2B5EF4-FFF2-40B4-BE49-F238E27FC236}">
                <a16:creationId xmlns:a16="http://schemas.microsoft.com/office/drawing/2014/main" id="{74890537-002B-8059-A896-6367AA4B4F98}"/>
              </a:ext>
            </a:extLst>
          </p:cNvPr>
          <p:cNvSpPr txBox="1">
            <a:spLocks/>
          </p:cNvSpPr>
          <p:nvPr/>
        </p:nvSpPr>
        <p:spPr>
          <a:xfrm>
            <a:off x="527050" y="2067191"/>
            <a:ext cx="6716231" cy="1693152"/>
          </a:xfrm>
          <a:prstGeom prst="rect">
            <a:avLst/>
          </a:prstGeom>
        </p:spPr>
        <p:txBody>
          <a:bodyPr lIns="0" tIns="0" rIns="0" bIns="0"/>
          <a:lstStyle>
            <a:lvl1pPr marL="0" indent="0" algn="l" defTabSz="914400" rtl="0" eaLnBrk="1" latinLnBrk="0" hangingPunct="1">
              <a:lnSpc>
                <a:spcPct val="90000"/>
              </a:lnSpc>
              <a:spcBef>
                <a:spcPts val="0"/>
              </a:spcBef>
              <a:buFont typeface="Arial" panose="020B0604020202020204" pitchFamily="34" charset="0"/>
              <a:buNone/>
              <a:defRPr sz="2400" b="1" i="0" kern="1200" baseline="0">
                <a:solidFill>
                  <a:srgbClr val="98002E"/>
                </a:solidFill>
                <a:latin typeface="Arial" panose="020B0604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lv-LV" sz="1800" b="1" i="0" u="none" strike="noStrike" kern="1200" cap="none" spc="0" normalizeH="0" baseline="0" noProof="0">
              <a:ln>
                <a:noFill/>
              </a:ln>
              <a:solidFill>
                <a:srgbClr val="E8E8E8">
                  <a:lumMod val="25000"/>
                </a:srgbClr>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lv-LV" sz="1800" b="1" i="0" u="none" strike="noStrike" kern="1200" cap="none" spc="0" normalizeH="0" baseline="0" noProof="0">
                <a:ln>
                  <a:noFill/>
                </a:ln>
                <a:solidFill>
                  <a:srgbClr val="E8E8E8">
                    <a:lumMod val="25000"/>
                  </a:srgbClr>
                </a:solidFill>
                <a:effectLst/>
                <a:uLnTx/>
                <a:uFillTx/>
                <a:latin typeface="Arial" panose="020B0604020202020204" pitchFamily="34" charset="0"/>
                <a:ea typeface="+mn-ea"/>
                <a:cs typeface="+mn-cs"/>
              </a:rPr>
              <a:t>Jaunu studiju kursu ieviešana: </a:t>
            </a:r>
          </a:p>
          <a:p>
            <a:pPr marL="285750" marR="0" lvl="0" indent="-285750" algn="l" defTabSz="914400" rtl="0" eaLnBrk="1" fontAlgn="b" latinLnBrk="0" hangingPunct="1">
              <a:lnSpc>
                <a:spcPct val="90000"/>
              </a:lnSpc>
              <a:spcBef>
                <a:spcPts val="0"/>
              </a:spcBef>
              <a:spcAft>
                <a:spcPts val="0"/>
              </a:spcAft>
              <a:buClrTx/>
              <a:buSzTx/>
              <a:buFont typeface="Wingdings" panose="05000000000000000000" pitchFamily="2" charset="2"/>
              <a:buChar char="ü"/>
              <a:tabLst/>
              <a:defRPr/>
            </a:pPr>
            <a:r>
              <a:rPr kumimoji="0" lang="lv-LV" sz="1800" b="0" i="0" u="none" strike="noStrike" kern="1200" cap="none" spc="0" normalizeH="0" baseline="0" noProof="0">
                <a:ln>
                  <a:noFill/>
                </a:ln>
                <a:solidFill>
                  <a:srgbClr val="E8E8E8">
                    <a:lumMod val="25000"/>
                  </a:srgbClr>
                </a:solidFill>
                <a:effectLst/>
                <a:uLnTx/>
                <a:uFillTx/>
                <a:latin typeface="Arial" panose="020B0604020202020204" pitchFamily="34" charset="0"/>
                <a:ea typeface="+mn-ea"/>
                <a:cs typeface="+mn-cs"/>
              </a:rPr>
              <a:t>Digitālās veselības un veselības datu pamati</a:t>
            </a:r>
          </a:p>
          <a:p>
            <a:pPr marL="285750" marR="0" lvl="0" indent="-285750" algn="l" defTabSz="914400" rtl="0" eaLnBrk="1" fontAlgn="b" latinLnBrk="0" hangingPunct="1">
              <a:lnSpc>
                <a:spcPct val="90000"/>
              </a:lnSpc>
              <a:spcBef>
                <a:spcPts val="0"/>
              </a:spcBef>
              <a:spcAft>
                <a:spcPts val="0"/>
              </a:spcAft>
              <a:buClrTx/>
              <a:buSzTx/>
              <a:buFont typeface="Wingdings" panose="05000000000000000000" pitchFamily="2" charset="2"/>
              <a:buChar char="ü"/>
              <a:tabLst/>
              <a:defRPr/>
            </a:pPr>
            <a:r>
              <a:rPr kumimoji="0" lang="lv-LV" sz="1800" b="0" i="0" u="none" strike="noStrike" kern="1200" cap="none" spc="0" normalizeH="0" baseline="0" noProof="0">
                <a:ln>
                  <a:noFill/>
                </a:ln>
                <a:solidFill>
                  <a:srgbClr val="E8E8E8">
                    <a:lumMod val="25000"/>
                  </a:srgbClr>
                </a:solidFill>
                <a:effectLst/>
                <a:uLnTx/>
                <a:uFillTx/>
                <a:latin typeface="Arial" panose="020B0604020202020204" pitchFamily="34" charset="0"/>
                <a:ea typeface="+mn-ea"/>
                <a:cs typeface="+mn-cs"/>
              </a:rPr>
              <a:t>Ārstniecības personu un pacientu tiesību un pienākumu juridiskie aspekti</a:t>
            </a:r>
          </a:p>
          <a:p>
            <a:pPr marL="285750" marR="0" lvl="0" indent="-285750" algn="l" defTabSz="914400" rtl="0" eaLnBrk="1" fontAlgn="b" latinLnBrk="0" hangingPunct="1">
              <a:lnSpc>
                <a:spcPct val="90000"/>
              </a:lnSpc>
              <a:spcBef>
                <a:spcPts val="0"/>
              </a:spcBef>
              <a:spcAft>
                <a:spcPts val="0"/>
              </a:spcAft>
              <a:buClrTx/>
              <a:buSzTx/>
              <a:buFont typeface="Wingdings" panose="05000000000000000000" pitchFamily="2" charset="2"/>
              <a:buChar char="ü"/>
              <a:tabLst/>
              <a:defRPr/>
            </a:pPr>
            <a:r>
              <a:rPr kumimoji="0" lang="lv-LV" sz="1800" b="0" i="0" u="none" strike="noStrike" kern="1200" cap="none" spc="0" normalizeH="0" baseline="0" noProof="0">
                <a:ln>
                  <a:noFill/>
                </a:ln>
                <a:solidFill>
                  <a:srgbClr val="E8E8E8">
                    <a:lumMod val="25000"/>
                  </a:srgbClr>
                </a:solidFill>
                <a:effectLst/>
                <a:uLnTx/>
                <a:uFillTx/>
                <a:latin typeface="Arial" panose="020B0604020202020204" pitchFamily="34" charset="0"/>
                <a:ea typeface="+mn-ea"/>
                <a:cs typeface="+mn-cs"/>
              </a:rPr>
              <a:t>Uzņēmējdarbības</a:t>
            </a:r>
            <a:r>
              <a:rPr lang="lv-LV" sz="1800" b="0">
                <a:solidFill>
                  <a:srgbClr val="E8E8E8">
                    <a:lumMod val="25000"/>
                  </a:srgbClr>
                </a:solidFill>
              </a:rPr>
              <a:t>. I</a:t>
            </a:r>
            <a:r>
              <a:rPr kumimoji="0" lang="lv-LV" sz="1800" b="0" i="0" u="none" strike="noStrike" kern="1200" cap="none" spc="0" normalizeH="0" baseline="0" noProof="0">
                <a:ln>
                  <a:noFill/>
                </a:ln>
                <a:solidFill>
                  <a:srgbClr val="E8E8E8">
                    <a:lumMod val="25000"/>
                  </a:srgbClr>
                </a:solidFill>
                <a:effectLst/>
                <a:uLnTx/>
                <a:uFillTx/>
                <a:latin typeface="Arial" panose="020B0604020202020204" pitchFamily="34" charset="0"/>
                <a:ea typeface="+mn-ea"/>
                <a:cs typeface="+mn-cs"/>
              </a:rPr>
              <a:t>deju pārvēršana biznesā</a:t>
            </a:r>
          </a:p>
          <a:p>
            <a:pPr marL="285750" marR="0" lvl="0" indent="-285750" algn="l" defTabSz="914400" rtl="0" eaLnBrk="1" fontAlgn="b" latinLnBrk="0" hangingPunct="1">
              <a:lnSpc>
                <a:spcPct val="90000"/>
              </a:lnSpc>
              <a:spcBef>
                <a:spcPts val="0"/>
              </a:spcBef>
              <a:spcAft>
                <a:spcPts val="0"/>
              </a:spcAft>
              <a:buClrTx/>
              <a:buSzTx/>
              <a:buFont typeface="Wingdings" panose="05000000000000000000" pitchFamily="2" charset="2"/>
              <a:buChar char="ü"/>
              <a:tabLst/>
              <a:defRPr/>
            </a:pPr>
            <a:r>
              <a:rPr kumimoji="0" lang="lv-LV" sz="1800" b="0" i="0" u="none" strike="noStrike" kern="1200" cap="none" spc="0" normalizeH="0" baseline="0" noProof="0">
                <a:ln>
                  <a:noFill/>
                </a:ln>
                <a:solidFill>
                  <a:srgbClr val="E8E8E8">
                    <a:lumMod val="25000"/>
                  </a:srgbClr>
                </a:solidFill>
                <a:effectLst/>
                <a:uLnTx/>
                <a:uFillTx/>
                <a:latin typeface="Arial" panose="020B0604020202020204" pitchFamily="34" charset="0"/>
                <a:ea typeface="+mn-ea"/>
                <a:cs typeface="+mn-cs"/>
              </a:rPr>
              <a:t>Paplašinātā pirmā palīdzība un civilā aizsardzība</a:t>
            </a:r>
          </a:p>
        </p:txBody>
      </p:sp>
      <p:pic>
        <p:nvPicPr>
          <p:cNvPr id="15" name="Picture Placeholder 13">
            <a:extLst>
              <a:ext uri="{FF2B5EF4-FFF2-40B4-BE49-F238E27FC236}">
                <a16:creationId xmlns:a16="http://schemas.microsoft.com/office/drawing/2014/main" id="{4D0FF6D9-E6BB-6466-9861-1BC42B93A7F2}"/>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667999" y="639000"/>
            <a:ext cx="3996259" cy="2790000"/>
          </a:xfrm>
          <a:prstGeom prst="rect">
            <a:avLst/>
          </a:prstGeom>
        </p:spPr>
      </p:pic>
      <p:pic>
        <p:nvPicPr>
          <p:cNvPr id="19" name="Picture Placeholder 18" descr="A person using a tube to check the heart rate of a person&#10;&#10;AI-generated content may be incorrect.">
            <a:extLst>
              <a:ext uri="{FF2B5EF4-FFF2-40B4-BE49-F238E27FC236}">
                <a16:creationId xmlns:a16="http://schemas.microsoft.com/office/drawing/2014/main" id="{0BA2C4CE-1D6C-3CF6-3B42-AFC2D4C01829}"/>
              </a:ext>
            </a:extLst>
          </p:cNvPr>
          <p:cNvPicPr>
            <a:picLocks noGrp="1" noChangeAspect="1"/>
          </p:cNvPicPr>
          <p:nvPr>
            <p:ph type="pic"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9182172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1978E-2A35-F9B8-0B20-626AB4A483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7D1979-5375-4063-9B14-97CC85AFA911}"/>
              </a:ext>
            </a:extLst>
          </p:cNvPr>
          <p:cNvSpPr txBox="1">
            <a:spLocks/>
          </p:cNvSpPr>
          <p:nvPr/>
        </p:nvSpPr>
        <p:spPr>
          <a:xfrm>
            <a:off x="272333" y="511092"/>
            <a:ext cx="7958715" cy="898639"/>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noAutofit/>
          </a:bodyPr>
          <a:lstStyle>
            <a:lvl1pPr marL="0" marR="0" indent="0" algn="l" defTabSz="685800" rtl="0" latinLnBrk="0">
              <a:lnSpc>
                <a:spcPct val="90000"/>
              </a:lnSpc>
              <a:spcBef>
                <a:spcPts val="0"/>
              </a:spcBef>
              <a:spcAft>
                <a:spcPts val="0"/>
              </a:spcAft>
              <a:buClrTx/>
              <a:buSzTx/>
              <a:buFontTx/>
              <a:buNone/>
              <a:tabLst/>
              <a:defRPr sz="2000" b="1" i="0" u="none" strike="noStrike" cap="all" spc="0" baseline="0">
                <a:ln>
                  <a:noFill/>
                </a:ln>
                <a:solidFill>
                  <a:srgbClr val="8E001C"/>
                </a:solidFill>
                <a:uFillTx/>
                <a:latin typeface="Arial"/>
                <a:ea typeface="Arial"/>
                <a:cs typeface="Arial"/>
                <a:sym typeface="Arial"/>
              </a:defRPr>
            </a:lvl1pPr>
            <a:lvl2pPr marL="0" marR="0" indent="0" algn="l" defTabSz="685800" rtl="0" latinLnBrk="0">
              <a:lnSpc>
                <a:spcPct val="90000"/>
              </a:lnSpc>
              <a:spcBef>
                <a:spcPts val="0"/>
              </a:spcBef>
              <a:spcAft>
                <a:spcPts val="0"/>
              </a:spcAft>
              <a:buClrTx/>
              <a:buSzTx/>
              <a:buFontTx/>
              <a:buNone/>
              <a:tabLst/>
              <a:defRPr sz="2000" b="1" i="0" u="none" strike="noStrike" cap="none" spc="0" baseline="0">
                <a:ln>
                  <a:noFill/>
                </a:ln>
                <a:solidFill>
                  <a:srgbClr val="8E001C"/>
                </a:solidFill>
                <a:uFillTx/>
                <a:latin typeface="Arial"/>
                <a:ea typeface="Arial"/>
                <a:cs typeface="Arial"/>
                <a:sym typeface="Arial"/>
              </a:defRPr>
            </a:lvl2pPr>
            <a:lvl3pPr marL="0" marR="0" indent="0" algn="l" defTabSz="685800" rtl="0" latinLnBrk="0">
              <a:lnSpc>
                <a:spcPct val="90000"/>
              </a:lnSpc>
              <a:spcBef>
                <a:spcPts val="0"/>
              </a:spcBef>
              <a:spcAft>
                <a:spcPts val="0"/>
              </a:spcAft>
              <a:buClrTx/>
              <a:buSzTx/>
              <a:buFontTx/>
              <a:buNone/>
              <a:tabLst/>
              <a:defRPr sz="2000" b="1" i="0" u="none" strike="noStrike" cap="none" spc="0" baseline="0">
                <a:ln>
                  <a:noFill/>
                </a:ln>
                <a:solidFill>
                  <a:srgbClr val="8E001C"/>
                </a:solidFill>
                <a:uFillTx/>
                <a:latin typeface="Arial"/>
                <a:ea typeface="Arial"/>
                <a:cs typeface="Arial"/>
                <a:sym typeface="Arial"/>
              </a:defRPr>
            </a:lvl3pPr>
            <a:lvl4pPr marL="0" marR="0" indent="0" algn="l" defTabSz="685800" rtl="0" latinLnBrk="0">
              <a:lnSpc>
                <a:spcPct val="90000"/>
              </a:lnSpc>
              <a:spcBef>
                <a:spcPts val="0"/>
              </a:spcBef>
              <a:spcAft>
                <a:spcPts val="0"/>
              </a:spcAft>
              <a:buClrTx/>
              <a:buSzTx/>
              <a:buFontTx/>
              <a:buNone/>
              <a:tabLst/>
              <a:defRPr sz="2000" b="1" i="0" u="none" strike="noStrike" cap="none" spc="0" baseline="0">
                <a:ln>
                  <a:noFill/>
                </a:ln>
                <a:solidFill>
                  <a:srgbClr val="8E001C"/>
                </a:solidFill>
                <a:uFillTx/>
                <a:latin typeface="Arial"/>
                <a:ea typeface="Arial"/>
                <a:cs typeface="Arial"/>
                <a:sym typeface="Arial"/>
              </a:defRPr>
            </a:lvl4pPr>
            <a:lvl5pPr marL="0" marR="0" indent="0" algn="l" defTabSz="685800" rtl="0" latinLnBrk="0">
              <a:lnSpc>
                <a:spcPct val="90000"/>
              </a:lnSpc>
              <a:spcBef>
                <a:spcPts val="0"/>
              </a:spcBef>
              <a:spcAft>
                <a:spcPts val="0"/>
              </a:spcAft>
              <a:buClrTx/>
              <a:buSzTx/>
              <a:buFontTx/>
              <a:buNone/>
              <a:tabLst/>
              <a:defRPr sz="2000" b="1" i="0" u="none" strike="noStrike" cap="none" spc="0" baseline="0">
                <a:ln>
                  <a:noFill/>
                </a:ln>
                <a:solidFill>
                  <a:srgbClr val="8E001C"/>
                </a:solidFill>
                <a:uFillTx/>
                <a:latin typeface="Arial"/>
                <a:ea typeface="Arial"/>
                <a:cs typeface="Arial"/>
                <a:sym typeface="Arial"/>
              </a:defRPr>
            </a:lvl5pPr>
            <a:lvl6pPr marL="0" marR="0" indent="0" algn="l" defTabSz="685800" rtl="0" latinLnBrk="0">
              <a:lnSpc>
                <a:spcPct val="90000"/>
              </a:lnSpc>
              <a:spcBef>
                <a:spcPts val="0"/>
              </a:spcBef>
              <a:spcAft>
                <a:spcPts val="0"/>
              </a:spcAft>
              <a:buClrTx/>
              <a:buSzTx/>
              <a:buFontTx/>
              <a:buNone/>
              <a:tabLst/>
              <a:defRPr sz="2000" b="1" i="0" u="none" strike="noStrike" cap="none" spc="0" baseline="0">
                <a:ln>
                  <a:noFill/>
                </a:ln>
                <a:solidFill>
                  <a:srgbClr val="8E001C"/>
                </a:solidFill>
                <a:uFillTx/>
                <a:latin typeface="Arial"/>
                <a:ea typeface="Arial"/>
                <a:cs typeface="Arial"/>
                <a:sym typeface="Arial"/>
              </a:defRPr>
            </a:lvl6pPr>
            <a:lvl7pPr marL="0" marR="0" indent="0" algn="l" defTabSz="685800" rtl="0" latinLnBrk="0">
              <a:lnSpc>
                <a:spcPct val="90000"/>
              </a:lnSpc>
              <a:spcBef>
                <a:spcPts val="0"/>
              </a:spcBef>
              <a:spcAft>
                <a:spcPts val="0"/>
              </a:spcAft>
              <a:buClrTx/>
              <a:buSzTx/>
              <a:buFontTx/>
              <a:buNone/>
              <a:tabLst/>
              <a:defRPr sz="2000" b="1" i="0" u="none" strike="noStrike" cap="none" spc="0" baseline="0">
                <a:ln>
                  <a:noFill/>
                </a:ln>
                <a:solidFill>
                  <a:srgbClr val="8E001C"/>
                </a:solidFill>
                <a:uFillTx/>
                <a:latin typeface="Arial"/>
                <a:ea typeface="Arial"/>
                <a:cs typeface="Arial"/>
                <a:sym typeface="Arial"/>
              </a:defRPr>
            </a:lvl7pPr>
            <a:lvl8pPr marL="0" marR="0" indent="0" algn="l" defTabSz="685800" rtl="0" latinLnBrk="0">
              <a:lnSpc>
                <a:spcPct val="90000"/>
              </a:lnSpc>
              <a:spcBef>
                <a:spcPts val="0"/>
              </a:spcBef>
              <a:spcAft>
                <a:spcPts val="0"/>
              </a:spcAft>
              <a:buClrTx/>
              <a:buSzTx/>
              <a:buFontTx/>
              <a:buNone/>
              <a:tabLst/>
              <a:defRPr sz="2000" b="1" i="0" u="none" strike="noStrike" cap="none" spc="0" baseline="0">
                <a:ln>
                  <a:noFill/>
                </a:ln>
                <a:solidFill>
                  <a:srgbClr val="8E001C"/>
                </a:solidFill>
                <a:uFillTx/>
                <a:latin typeface="Arial"/>
                <a:ea typeface="Arial"/>
                <a:cs typeface="Arial"/>
                <a:sym typeface="Arial"/>
              </a:defRPr>
            </a:lvl8pPr>
            <a:lvl9pPr marL="0" marR="0" indent="0" algn="l" defTabSz="685800" rtl="0" latinLnBrk="0">
              <a:lnSpc>
                <a:spcPct val="90000"/>
              </a:lnSpc>
              <a:spcBef>
                <a:spcPts val="0"/>
              </a:spcBef>
              <a:spcAft>
                <a:spcPts val="0"/>
              </a:spcAft>
              <a:buClrTx/>
              <a:buSzTx/>
              <a:buFontTx/>
              <a:buNone/>
              <a:tabLst/>
              <a:defRPr sz="2000" b="1" i="0" u="none" strike="noStrike" cap="none" spc="0" baseline="0">
                <a:ln>
                  <a:noFill/>
                </a:ln>
                <a:solidFill>
                  <a:srgbClr val="8E001C"/>
                </a:solidFill>
                <a:uFillTx/>
                <a:latin typeface="Arial"/>
                <a:ea typeface="Arial"/>
                <a:cs typeface="Arial"/>
                <a:sym typeface="Arial"/>
              </a:defRPr>
            </a:lvl9pPr>
          </a:lstStyle>
          <a:p>
            <a:pPr marL="0" marR="0" lvl="0" indent="0" algn="l" defTabSz="914377" rtl="0" eaLnBrk="1" fontAlgn="auto" latinLnBrk="0" hangingPunct="1">
              <a:lnSpc>
                <a:spcPct val="90000"/>
              </a:lnSpc>
              <a:spcBef>
                <a:spcPts val="0"/>
              </a:spcBef>
              <a:spcAft>
                <a:spcPts val="0"/>
              </a:spcAft>
              <a:buClrTx/>
              <a:buSzTx/>
              <a:buFontTx/>
              <a:buNone/>
              <a:tabLst/>
              <a:defRPr/>
            </a:pPr>
            <a:r>
              <a:rPr kumimoji="0" lang="lv-LV" sz="3200" b="1" i="0" u="none" strike="noStrike" kern="100" cap="all" spc="0" normalizeH="0" baseline="0" noProof="0">
                <a:ln>
                  <a:noFill/>
                </a:ln>
                <a:solidFill>
                  <a:srgbClr val="8E001C"/>
                </a:solidFill>
                <a:effectLst/>
                <a:uLnTx/>
                <a:uFillTx/>
                <a:latin typeface="Arial" panose="020B0604020202020204" pitchFamily="34" charset="0"/>
                <a:cs typeface="Arial" panose="020B0604020202020204" pitchFamily="34" charset="0"/>
                <a:sym typeface="Arial"/>
              </a:rPr>
              <a:t>Jaunas studiju programmas </a:t>
            </a:r>
            <a:endParaRPr kumimoji="0" lang="lv-LV" sz="3200" b="1" i="0" u="none" strike="noStrike" kern="0" cap="all" spc="0" normalizeH="0" baseline="0" noProof="0">
              <a:ln>
                <a:noFill/>
              </a:ln>
              <a:solidFill>
                <a:srgbClr val="8E001C"/>
              </a:solidFill>
              <a:effectLst/>
              <a:uLnTx/>
              <a:uFillTx/>
              <a:latin typeface="Arial" panose="020B0604020202020204" pitchFamily="34" charset="0"/>
              <a:cs typeface="Arial" panose="020B0604020202020204" pitchFamily="34" charset="0"/>
              <a:sym typeface="Arial"/>
            </a:endParaRPr>
          </a:p>
        </p:txBody>
      </p:sp>
      <p:sp>
        <p:nvSpPr>
          <p:cNvPr id="12" name="TextBox 11">
            <a:extLst>
              <a:ext uri="{FF2B5EF4-FFF2-40B4-BE49-F238E27FC236}">
                <a16:creationId xmlns:a16="http://schemas.microsoft.com/office/drawing/2014/main" id="{747FA940-9A30-0053-9184-7DDFC4EEB0DF}"/>
              </a:ext>
            </a:extLst>
          </p:cNvPr>
          <p:cNvSpPr txBox="1"/>
          <p:nvPr/>
        </p:nvSpPr>
        <p:spPr>
          <a:xfrm>
            <a:off x="21505" y="2527079"/>
            <a:ext cx="2617656" cy="16004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2000" b="1" i="0" u="none" strike="noStrike" kern="1200" cap="none" spc="0" normalizeH="0" baseline="0" noProof="0">
                <a:ln>
                  <a:noFill/>
                </a:ln>
                <a:solidFill>
                  <a:srgbClr val="000000"/>
                </a:solidFill>
                <a:effectLst/>
                <a:highlight>
                  <a:srgbClr val="C0C0C0"/>
                </a:highlight>
                <a:uLnTx/>
                <a:uFillTx/>
                <a:latin typeface="Arial" panose="020B0604020202020204" pitchFamily="34" charset="0"/>
                <a:ea typeface="Calibri"/>
                <a:cs typeface="Arial" panose="020B0604020202020204" pitchFamily="34" charset="0"/>
              </a:rPr>
              <a:t>“Digitālā transformācija veselības nozarē”</a:t>
            </a:r>
            <a:endParaRPr kumimoji="0" lang="lv-LV" sz="1800" b="0" i="0" u="none" strike="noStrike" kern="1200" cap="none" spc="0" normalizeH="0" baseline="0" noProof="0">
              <a:ln>
                <a:noFill/>
              </a:ln>
              <a:solidFill>
                <a:srgbClr val="000000"/>
              </a:solidFill>
              <a:effectLst/>
              <a:highlight>
                <a:srgbClr val="C0C0C0"/>
              </a:highlight>
              <a:uLnTx/>
              <a:uFillTx/>
              <a:latin typeface="Arial" panose="020B0604020202020204" pitchFamily="34" charset="0"/>
              <a:ea typeface="Calibri"/>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000" b="0" i="0" u="none" strike="noStrike" kern="1200" cap="none" spc="0" normalizeH="0" baseline="0" noProof="0">
              <a:ln>
                <a:noFill/>
              </a:ln>
              <a:solidFill>
                <a:srgbClr val="000000"/>
              </a:solidFill>
              <a:effectLst/>
              <a:highlight>
                <a:srgbClr val="C0C0C0"/>
              </a:highlight>
              <a:uLnTx/>
              <a:uFillTx/>
              <a:latin typeface="Arial" panose="020B0604020202020204" pitchFamily="34" charset="0"/>
              <a:ea typeface="Calibri"/>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1400" b="0"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rPr>
              <a:t>Akadēmiskā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1400" b="0"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rPr>
              <a:t>maģistra studiju programma</a:t>
            </a:r>
            <a:endParaRPr kumimoji="0" lang="lv-LV" sz="1400" b="1"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endParaRPr>
          </a:p>
        </p:txBody>
      </p:sp>
      <p:sp>
        <p:nvSpPr>
          <p:cNvPr id="15" name="TextBox 14">
            <a:extLst>
              <a:ext uri="{FF2B5EF4-FFF2-40B4-BE49-F238E27FC236}">
                <a16:creationId xmlns:a16="http://schemas.microsoft.com/office/drawing/2014/main" id="{0A3CFE3D-A82B-6CA2-4F89-83D77E1430C6}"/>
              </a:ext>
            </a:extLst>
          </p:cNvPr>
          <p:cNvSpPr txBox="1"/>
          <p:nvPr/>
        </p:nvSpPr>
        <p:spPr>
          <a:xfrm>
            <a:off x="2574592" y="2527079"/>
            <a:ext cx="2856211" cy="1661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2000" b="1" i="0" u="none" strike="noStrike" kern="1200" cap="none" spc="0" normalizeH="0" baseline="0" noProof="0">
                <a:ln>
                  <a:noFill/>
                </a:ln>
                <a:solidFill>
                  <a:srgbClr val="000000"/>
                </a:solidFill>
                <a:effectLst/>
                <a:highlight>
                  <a:srgbClr val="C0C0C0"/>
                </a:highlight>
                <a:uLnTx/>
                <a:uFillTx/>
                <a:latin typeface="Arial" panose="020B0604020202020204" pitchFamily="34" charset="0"/>
                <a:ea typeface="Calibri"/>
                <a:cs typeface="Arial" panose="020B0604020202020204" pitchFamily="34" charset="0"/>
              </a:rPr>
              <a:t>“Digitālās stratēģijas un mākslīgā intelekta vadība”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000" b="1"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1800" b="1"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rPr>
              <a:t> </a:t>
            </a:r>
            <a:r>
              <a:rPr kumimoji="0" lang="lv-LV" sz="1400" b="0"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rPr>
              <a:t>Akadēmiskā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1400" b="0"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rPr>
              <a:t>maģistra studiju programma</a:t>
            </a:r>
            <a:endParaRPr kumimoji="0" lang="lv-LV" sz="1400" b="1"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endParaRPr>
          </a:p>
        </p:txBody>
      </p:sp>
      <p:sp>
        <p:nvSpPr>
          <p:cNvPr id="18" name="TextBox 17">
            <a:extLst>
              <a:ext uri="{FF2B5EF4-FFF2-40B4-BE49-F238E27FC236}">
                <a16:creationId xmlns:a16="http://schemas.microsoft.com/office/drawing/2014/main" id="{DC5B610C-CA50-011C-4A90-C0E145EEF4B2}"/>
              </a:ext>
            </a:extLst>
          </p:cNvPr>
          <p:cNvSpPr txBox="1"/>
          <p:nvPr/>
        </p:nvSpPr>
        <p:spPr>
          <a:xfrm>
            <a:off x="-17580" y="4360384"/>
            <a:ext cx="2683746" cy="12926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2000" b="1" i="0" u="none" strike="noStrike" kern="1200" cap="none" spc="0" normalizeH="0" baseline="0" noProof="0">
                <a:ln>
                  <a:noFill/>
                </a:ln>
                <a:solidFill>
                  <a:srgbClr val="000000"/>
                </a:solidFill>
                <a:effectLst/>
                <a:highlight>
                  <a:srgbClr val="C0C0C0"/>
                </a:highlight>
                <a:uLnTx/>
                <a:uFillTx/>
                <a:latin typeface="Arial" panose="020B0604020202020204" pitchFamily="34" charset="0"/>
                <a:ea typeface="Calibri"/>
                <a:cs typeface="Arial" panose="020B0604020202020204" pitchFamily="34" charset="0"/>
              </a:rPr>
              <a:t>“</a:t>
            </a:r>
            <a:r>
              <a:rPr kumimoji="0" lang="lv-LV" sz="2000" b="1" i="0" u="none" strike="noStrike" kern="1200" cap="none" spc="0" normalizeH="0" baseline="0" noProof="0" err="1">
                <a:ln>
                  <a:noFill/>
                </a:ln>
                <a:solidFill>
                  <a:srgbClr val="000000"/>
                </a:solidFill>
                <a:effectLst/>
                <a:highlight>
                  <a:srgbClr val="C0C0C0"/>
                </a:highlight>
                <a:uLnTx/>
                <a:uFillTx/>
                <a:latin typeface="Arial" panose="020B0604020202020204" pitchFamily="34" charset="0"/>
                <a:ea typeface="Calibri"/>
                <a:cs typeface="Arial" panose="020B0604020202020204" pitchFamily="34" charset="0"/>
              </a:rPr>
              <a:t>Hibrīddraudu</a:t>
            </a:r>
            <a:r>
              <a:rPr kumimoji="0" lang="lv-LV" sz="2000" b="1" i="0" u="none" strike="noStrike" kern="1200" cap="none" spc="0" normalizeH="0" baseline="0" noProof="0">
                <a:ln>
                  <a:noFill/>
                </a:ln>
                <a:solidFill>
                  <a:srgbClr val="000000"/>
                </a:solidFill>
                <a:effectLst/>
                <a:highlight>
                  <a:srgbClr val="C0C0C0"/>
                </a:highlight>
                <a:uLnTx/>
                <a:uFillTx/>
                <a:latin typeface="Arial" panose="020B0604020202020204" pitchFamily="34" charset="0"/>
                <a:ea typeface="Calibri"/>
                <a:cs typeface="Arial" panose="020B0604020202020204" pitchFamily="34" charset="0"/>
              </a:rPr>
              <a:t> novēršana”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000" b="1" i="0" u="none" strike="noStrike" kern="1200" cap="none" spc="0" normalizeH="0" baseline="0" noProof="0">
              <a:ln>
                <a:noFill/>
              </a:ln>
              <a:solidFill>
                <a:srgbClr val="000000"/>
              </a:solidFill>
              <a:effectLst/>
              <a:highlight>
                <a:srgbClr val="C0C0C0"/>
              </a:highlight>
              <a:uLnTx/>
              <a:uFillTx/>
              <a:latin typeface="Arial" panose="020B0604020202020204" pitchFamily="34" charset="0"/>
              <a:ea typeface="Calibri"/>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1400" b="0"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rPr>
              <a:t>Akadēmiskā</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1400" b="0"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rPr>
              <a:t> maģistra studiju programma </a:t>
            </a:r>
          </a:p>
        </p:txBody>
      </p:sp>
      <p:sp>
        <p:nvSpPr>
          <p:cNvPr id="20" name="TextBox 19">
            <a:extLst>
              <a:ext uri="{FF2B5EF4-FFF2-40B4-BE49-F238E27FC236}">
                <a16:creationId xmlns:a16="http://schemas.microsoft.com/office/drawing/2014/main" id="{EFEEF6BC-C6D6-ADE9-7B8E-D357D0F1AA20}"/>
              </a:ext>
            </a:extLst>
          </p:cNvPr>
          <p:cNvSpPr txBox="1"/>
          <p:nvPr/>
        </p:nvSpPr>
        <p:spPr>
          <a:xfrm>
            <a:off x="5576209" y="4441959"/>
            <a:ext cx="2531665" cy="9848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2000" b="1" i="0" u="none" strike="noStrike" kern="1200" cap="none" spc="0" normalizeH="0" baseline="0" noProof="0">
                <a:ln>
                  <a:noFill/>
                </a:ln>
                <a:solidFill>
                  <a:srgbClr val="000000"/>
                </a:solidFill>
                <a:effectLst/>
                <a:highlight>
                  <a:srgbClr val="C0C0C0"/>
                </a:highlight>
                <a:uLnTx/>
                <a:uFillTx/>
                <a:latin typeface="Arial" panose="020B0604020202020204" pitchFamily="34" charset="0"/>
                <a:ea typeface="Calibri"/>
                <a:cs typeface="Arial" panose="020B0604020202020204" pitchFamily="34" charset="0"/>
              </a:rPr>
              <a:t>“Sporta zinātne”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000" b="1" i="0" u="none" strike="noStrike" kern="1200" cap="none" spc="0" normalizeH="0" baseline="0" noProof="0">
              <a:ln>
                <a:noFill/>
              </a:ln>
              <a:solidFill>
                <a:srgbClr val="000000"/>
              </a:solidFill>
              <a:effectLst/>
              <a:highlight>
                <a:srgbClr val="C0C0C0"/>
              </a:highlight>
              <a:uLnTx/>
              <a:uFillTx/>
              <a:latin typeface="Arial" panose="020B0604020202020204" pitchFamily="34" charset="0"/>
              <a:ea typeface="Calibri"/>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1400" b="0"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rPr>
              <a:t>Profesionālā bakalaura studiju programma</a:t>
            </a:r>
            <a:endParaRPr kumimoji="0" lang="lv-LV" sz="1400" b="1"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endParaRPr>
          </a:p>
        </p:txBody>
      </p:sp>
      <p:sp>
        <p:nvSpPr>
          <p:cNvPr id="22" name="TextBox 21">
            <a:extLst>
              <a:ext uri="{FF2B5EF4-FFF2-40B4-BE49-F238E27FC236}">
                <a16:creationId xmlns:a16="http://schemas.microsoft.com/office/drawing/2014/main" id="{D3EA5255-B897-5339-361F-C16CFE050F9C}"/>
              </a:ext>
            </a:extLst>
          </p:cNvPr>
          <p:cNvSpPr txBox="1"/>
          <p:nvPr/>
        </p:nvSpPr>
        <p:spPr>
          <a:xfrm>
            <a:off x="5428494" y="3418220"/>
            <a:ext cx="2827094" cy="9848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2000" b="1" i="0" u="none" strike="noStrike" kern="1200" cap="none" spc="0" normalizeH="0" baseline="0" noProof="0">
                <a:ln>
                  <a:noFill/>
                </a:ln>
                <a:solidFill>
                  <a:srgbClr val="000000"/>
                </a:solidFill>
                <a:effectLst/>
                <a:highlight>
                  <a:srgbClr val="C0C0C0"/>
                </a:highlight>
                <a:uLnTx/>
                <a:uFillTx/>
                <a:latin typeface="Arial" panose="020B0604020202020204" pitchFamily="34" charset="0"/>
                <a:ea typeface="Calibri"/>
                <a:cs typeface="Arial" panose="020B0604020202020204" pitchFamily="34" charset="0"/>
              </a:rPr>
              <a:t>“Sporta treneris”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1000" b="1" i="0" u="none" strike="noStrike" kern="1200" cap="none" spc="0" normalizeH="0" baseline="0" noProof="0">
                <a:ln>
                  <a:noFill/>
                </a:ln>
                <a:solidFill>
                  <a:srgbClr val="000000"/>
                </a:solidFill>
                <a:effectLst/>
                <a:highlight>
                  <a:srgbClr val="C0C0C0"/>
                </a:highlight>
                <a:uLnTx/>
                <a:uFillTx/>
                <a:latin typeface="Arial" panose="020B0604020202020204" pitchFamily="34" charset="0"/>
                <a:ea typeface="Calibri"/>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1400" b="0"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rPr>
              <a:t>Īsā cikla profesionālajai studiju programma</a:t>
            </a:r>
            <a:endParaRPr kumimoji="0" lang="lv-LV" sz="1400" b="1"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endParaRPr>
          </a:p>
        </p:txBody>
      </p:sp>
      <p:sp>
        <p:nvSpPr>
          <p:cNvPr id="24" name="TextBox 23">
            <a:extLst>
              <a:ext uri="{FF2B5EF4-FFF2-40B4-BE49-F238E27FC236}">
                <a16:creationId xmlns:a16="http://schemas.microsoft.com/office/drawing/2014/main" id="{4B77F552-7B96-D062-69DF-44B2D18D3D80}"/>
              </a:ext>
            </a:extLst>
          </p:cNvPr>
          <p:cNvSpPr txBox="1"/>
          <p:nvPr/>
        </p:nvSpPr>
        <p:spPr>
          <a:xfrm>
            <a:off x="5661508" y="2303628"/>
            <a:ext cx="2723679" cy="1015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2000" b="1" i="0" u="none" strike="noStrike" kern="1200" cap="none" spc="0" normalizeH="0" baseline="0" noProof="0">
                <a:ln>
                  <a:noFill/>
                </a:ln>
                <a:solidFill>
                  <a:srgbClr val="8E001C"/>
                </a:solidFill>
                <a:effectLst/>
                <a:uLnTx/>
                <a:uFillTx/>
                <a:latin typeface="Arial" panose="020B0604020202020204" pitchFamily="34" charset="0"/>
                <a:ea typeface="Calibri"/>
                <a:cs typeface="Arial" panose="020B0604020202020204" pitchFamily="34" charset="0"/>
              </a:rPr>
              <a:t>Programmas LSPA konsolidācijas ietvaros:</a:t>
            </a:r>
          </a:p>
        </p:txBody>
      </p:sp>
      <p:sp>
        <p:nvSpPr>
          <p:cNvPr id="4" name="TextBox 3">
            <a:extLst>
              <a:ext uri="{FF2B5EF4-FFF2-40B4-BE49-F238E27FC236}">
                <a16:creationId xmlns:a16="http://schemas.microsoft.com/office/drawing/2014/main" id="{5E268661-3319-9026-D326-B562375731BC}"/>
              </a:ext>
            </a:extLst>
          </p:cNvPr>
          <p:cNvSpPr txBox="1"/>
          <p:nvPr/>
        </p:nvSpPr>
        <p:spPr>
          <a:xfrm>
            <a:off x="5576209" y="5504552"/>
            <a:ext cx="2531665" cy="9848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2000" b="1" i="0" u="none" strike="noStrike" kern="1200" cap="none" spc="0" normalizeH="0" baseline="0" noProof="0">
                <a:ln>
                  <a:noFill/>
                </a:ln>
                <a:solidFill>
                  <a:srgbClr val="000000"/>
                </a:solidFill>
                <a:effectLst/>
                <a:highlight>
                  <a:srgbClr val="C0C0C0"/>
                </a:highlight>
                <a:uLnTx/>
                <a:uFillTx/>
                <a:latin typeface="Arial" panose="020B0604020202020204" pitchFamily="34" charset="0"/>
                <a:ea typeface="Calibri"/>
                <a:cs typeface="Arial" panose="020B0604020202020204" pitchFamily="34" charset="0"/>
              </a:rPr>
              <a:t>“Sporta zinātne”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000" b="1" i="0" u="none" strike="noStrike" kern="1200" cap="none" spc="0" normalizeH="0" baseline="0" noProof="0">
              <a:ln>
                <a:noFill/>
              </a:ln>
              <a:solidFill>
                <a:srgbClr val="000000"/>
              </a:solidFill>
              <a:effectLst/>
              <a:highlight>
                <a:srgbClr val="C0C0C0"/>
              </a:highlight>
              <a:uLnTx/>
              <a:uFillTx/>
              <a:latin typeface="Arial" panose="020B0604020202020204" pitchFamily="34" charset="0"/>
              <a:ea typeface="Calibri"/>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1400" b="0"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rPr>
              <a:t>Profesionālā maģistra studiju programma</a:t>
            </a:r>
            <a:endParaRPr kumimoji="0" lang="lv-LV" sz="1400" b="1" i="0" u="none" strike="noStrike" kern="120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endParaRPr>
          </a:p>
        </p:txBody>
      </p:sp>
      <p:sp>
        <p:nvSpPr>
          <p:cNvPr id="5" name="TextBox 4">
            <a:extLst>
              <a:ext uri="{FF2B5EF4-FFF2-40B4-BE49-F238E27FC236}">
                <a16:creationId xmlns:a16="http://schemas.microsoft.com/office/drawing/2014/main" id="{6A78F189-FE45-2216-1E46-295266E74DDE}"/>
              </a:ext>
            </a:extLst>
          </p:cNvPr>
          <p:cNvSpPr txBox="1"/>
          <p:nvPr/>
        </p:nvSpPr>
        <p:spPr>
          <a:xfrm>
            <a:off x="6382686" y="6489437"/>
            <a:ext cx="1428106"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200" b="1" i="0" u="none" strike="noStrike" kern="1200" cap="none" spc="0" normalizeH="0" baseline="0" noProof="0">
                <a:ln>
                  <a:noFill/>
                </a:ln>
                <a:solidFill>
                  <a:srgbClr val="8E001C"/>
                </a:solidFill>
                <a:effectLst/>
                <a:uLnTx/>
                <a:uFillTx/>
                <a:latin typeface="Arial" panose="020B0604020202020204" pitchFamily="34" charset="0"/>
                <a:ea typeface="Calibri"/>
                <a:cs typeface="Arial" panose="020B0604020202020204" pitchFamily="34" charset="0"/>
              </a:rPr>
              <a:t>(izstrādē)</a:t>
            </a:r>
          </a:p>
        </p:txBody>
      </p:sp>
      <p:sp>
        <p:nvSpPr>
          <p:cNvPr id="6" name="TextBox 5">
            <a:extLst>
              <a:ext uri="{FF2B5EF4-FFF2-40B4-BE49-F238E27FC236}">
                <a16:creationId xmlns:a16="http://schemas.microsoft.com/office/drawing/2014/main" id="{605B1265-9F36-27A6-467D-510CB338A125}"/>
              </a:ext>
            </a:extLst>
          </p:cNvPr>
          <p:cNvSpPr txBox="1"/>
          <p:nvPr/>
        </p:nvSpPr>
        <p:spPr>
          <a:xfrm>
            <a:off x="2687828" y="4309793"/>
            <a:ext cx="2617657" cy="19389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sz="2000" b="1">
                <a:solidFill>
                  <a:srgbClr val="000000"/>
                </a:solidFill>
                <a:highlight>
                  <a:srgbClr val="C0C0C0"/>
                </a:highlight>
                <a:latin typeface="Arial" panose="020B0604020202020204" pitchFamily="34" charset="0"/>
                <a:ea typeface="Calibri"/>
                <a:cs typeface="Arial" panose="020B0604020202020204" pitchFamily="34" charset="0"/>
              </a:rPr>
              <a:t>“Paplašinātās kompetences māsa”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000" b="1"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1800" b="1"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rPr>
              <a:t> </a:t>
            </a:r>
            <a:r>
              <a:rPr lang="lv-LV" sz="1400">
                <a:solidFill>
                  <a:srgbClr val="000000"/>
                </a:solidFill>
                <a:latin typeface="Arial" panose="020B0604020202020204" pitchFamily="34" charset="0"/>
                <a:ea typeface="Calibri"/>
                <a:cs typeface="Arial" panose="020B0604020202020204" pitchFamily="34" charset="0"/>
              </a:rPr>
              <a:t>Profesionālā </a:t>
            </a:r>
          </a:p>
          <a:p>
            <a:pPr marL="0" marR="0" lvl="0" indent="0" algn="ctr" defTabSz="914400" rtl="0" eaLnBrk="1" fontAlgn="auto" latinLnBrk="0" hangingPunct="1">
              <a:lnSpc>
                <a:spcPct val="100000"/>
              </a:lnSpc>
              <a:spcBef>
                <a:spcPts val="0"/>
              </a:spcBef>
              <a:spcAft>
                <a:spcPts val="0"/>
              </a:spcAft>
              <a:buClrTx/>
              <a:buSzTx/>
              <a:buFontTx/>
              <a:buNone/>
              <a:tabLst/>
              <a:defRPr/>
            </a:pPr>
            <a:r>
              <a:rPr lang="lv-LV" sz="1400">
                <a:solidFill>
                  <a:srgbClr val="000000"/>
                </a:solidFill>
                <a:latin typeface="Arial" panose="020B0604020202020204" pitchFamily="34" charset="0"/>
                <a:ea typeface="Calibri"/>
                <a:cs typeface="Arial" panose="020B0604020202020204" pitchFamily="34" charset="0"/>
              </a:rPr>
              <a:t>maģistra studiju programma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800" b="1"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endParaRPr>
          </a:p>
        </p:txBody>
      </p:sp>
      <p:sp>
        <p:nvSpPr>
          <p:cNvPr id="13" name="Rectangle 12">
            <a:extLst>
              <a:ext uri="{FF2B5EF4-FFF2-40B4-BE49-F238E27FC236}">
                <a16:creationId xmlns:a16="http://schemas.microsoft.com/office/drawing/2014/main" id="{ED4F3D83-59B5-294A-B71A-BE77E2CADEE7}"/>
              </a:ext>
            </a:extLst>
          </p:cNvPr>
          <p:cNvSpPr/>
          <p:nvPr/>
        </p:nvSpPr>
        <p:spPr>
          <a:xfrm>
            <a:off x="8532592" y="2271402"/>
            <a:ext cx="3238004"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2000" b="1" i="0" u="none" strike="noStrike" kern="1200" cap="none" spc="0" normalizeH="0" baseline="0" noProof="0">
                <a:ln>
                  <a:noFill/>
                </a:ln>
                <a:solidFill>
                  <a:srgbClr val="8E001C"/>
                </a:solidFill>
                <a:effectLst/>
                <a:uLnTx/>
                <a:uFillTx/>
                <a:latin typeface="Arial" panose="020B0604020202020204" pitchFamily="34" charset="0"/>
                <a:ea typeface="+mn-ea"/>
                <a:cs typeface="Arial" panose="020B0604020202020204" pitchFamily="34" charset="0"/>
              </a:rPr>
              <a:t>Veiktas izmaiņas trešā cikla studiju programmās: </a:t>
            </a:r>
          </a:p>
        </p:txBody>
      </p:sp>
      <p:sp>
        <p:nvSpPr>
          <p:cNvPr id="17" name="TextBox 16">
            <a:extLst>
              <a:ext uri="{FF2B5EF4-FFF2-40B4-BE49-F238E27FC236}">
                <a16:creationId xmlns:a16="http://schemas.microsoft.com/office/drawing/2014/main" id="{24BB55FA-DE59-F786-65D0-4411DCE549BB}"/>
              </a:ext>
            </a:extLst>
          </p:cNvPr>
          <p:cNvSpPr txBox="1"/>
          <p:nvPr/>
        </p:nvSpPr>
        <p:spPr>
          <a:xfrm>
            <a:off x="8642415" y="3558894"/>
            <a:ext cx="2697341" cy="31393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lvl="0">
              <a:defRPr/>
            </a:pPr>
            <a:r>
              <a:rPr lang="lv-LV">
                <a:solidFill>
                  <a:srgbClr val="000000"/>
                </a:solidFill>
                <a:latin typeface="Arial" panose="020B0604020202020204" pitchFamily="34" charset="0"/>
                <a:ea typeface="Calibri"/>
                <a:cs typeface="Arial" panose="020B0604020202020204" pitchFamily="34" charset="0"/>
              </a:rPr>
              <a:t>“Rezidentūra medicīnā” pievienota </a:t>
            </a:r>
            <a:r>
              <a:rPr lang="lv-LV" err="1">
                <a:solidFill>
                  <a:srgbClr val="000000"/>
                </a:solidFill>
                <a:latin typeface="Arial" panose="020B0604020202020204" pitchFamily="34" charset="0"/>
                <a:ea typeface="Calibri"/>
                <a:cs typeface="Arial" panose="020B0604020202020204" pitchFamily="34" charset="0"/>
              </a:rPr>
              <a:t>papildspecialitātes</a:t>
            </a:r>
            <a:r>
              <a:rPr lang="lv-LV">
                <a:solidFill>
                  <a:srgbClr val="000000"/>
                </a:solidFill>
                <a:latin typeface="Arial" panose="020B0604020202020204" pitchFamily="34" charset="0"/>
                <a:ea typeface="Calibri"/>
                <a:cs typeface="Arial" panose="020B0604020202020204" pitchFamily="34" charset="0"/>
              </a:rPr>
              <a:t> programma </a:t>
            </a:r>
            <a:r>
              <a:rPr lang="lv-LV" b="1">
                <a:solidFill>
                  <a:srgbClr val="000000"/>
                </a:solidFill>
                <a:latin typeface="Arial" panose="020B0604020202020204" pitchFamily="34" charset="0"/>
                <a:ea typeface="Calibri"/>
                <a:cs typeface="Arial" panose="020B0604020202020204" pitchFamily="34" charset="0"/>
              </a:rPr>
              <a:t>“Estētiskās medicīnas ārsts” </a:t>
            </a:r>
          </a:p>
          <a:p>
            <a:pPr marR="0" lvl="0" algn="l" defTabSz="914400" rtl="0" eaLnBrk="1" fontAlgn="auto" latinLnBrk="0" hangingPunct="1">
              <a:lnSpc>
                <a:spcPct val="100000"/>
              </a:lnSpc>
              <a:spcBef>
                <a:spcPts val="0"/>
              </a:spcBef>
              <a:spcAft>
                <a:spcPts val="0"/>
              </a:spcAft>
              <a:buClrTx/>
              <a:buSzTx/>
              <a:tabLst/>
              <a:defRPr/>
            </a:pPr>
            <a:endParaRPr lang="lv-LV">
              <a:solidFill>
                <a:srgbClr val="000000"/>
              </a:solidFill>
              <a:latin typeface="Arial" panose="020B0604020202020204" pitchFamily="34" charset="0"/>
              <a:ea typeface="Calibri"/>
              <a:cs typeface="Arial" panose="020B0604020202020204" pitchFamily="34" charset="0"/>
            </a:endParaRPr>
          </a:p>
          <a:p>
            <a:pPr lvl="0">
              <a:defRPr/>
            </a:pPr>
            <a:r>
              <a:rPr lang="lv-LV">
                <a:solidFill>
                  <a:srgbClr val="000000"/>
                </a:solidFill>
                <a:latin typeface="Arial" panose="020B0604020202020204" pitchFamily="34" charset="0"/>
                <a:ea typeface="Calibri"/>
                <a:cs typeface="Arial" panose="020B0604020202020204" pitchFamily="34" charset="0"/>
              </a:rPr>
              <a:t>Doktora studiju programmai “Veselības aprūpe” pievienota apakšprogrammas </a:t>
            </a:r>
            <a:r>
              <a:rPr lang="lv-LV" b="1">
                <a:solidFill>
                  <a:srgbClr val="000000"/>
                </a:solidFill>
                <a:latin typeface="Arial" panose="020B0604020202020204" pitchFamily="34" charset="0"/>
                <a:ea typeface="Calibri"/>
                <a:cs typeface="Arial" panose="020B0604020202020204" pitchFamily="34" charset="0"/>
              </a:rPr>
              <a:t>“Sporta zinātne” </a:t>
            </a:r>
          </a:p>
        </p:txBody>
      </p:sp>
      <p:cxnSp>
        <p:nvCxnSpPr>
          <p:cNvPr id="23" name="Straight Connector 22">
            <a:extLst>
              <a:ext uri="{FF2B5EF4-FFF2-40B4-BE49-F238E27FC236}">
                <a16:creationId xmlns:a16="http://schemas.microsoft.com/office/drawing/2014/main" id="{AA626167-DD1F-A6DE-61F8-24BCB69C5F35}"/>
              </a:ext>
            </a:extLst>
          </p:cNvPr>
          <p:cNvCxnSpPr>
            <a:cxnSpLocks/>
          </p:cNvCxnSpPr>
          <p:nvPr/>
        </p:nvCxnSpPr>
        <p:spPr>
          <a:xfrm flipV="1">
            <a:off x="5576209" y="2303628"/>
            <a:ext cx="0" cy="4910512"/>
          </a:xfrm>
          <a:prstGeom prst="line">
            <a:avLst/>
          </a:prstGeom>
          <a:ln w="28575">
            <a:solidFill>
              <a:schemeClr val="accent2">
                <a:lumMod val="20000"/>
                <a:lumOff val="80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71FA2BAE-9EDA-1D58-3A2B-7195EE617D00}"/>
              </a:ext>
            </a:extLst>
          </p:cNvPr>
          <p:cNvCxnSpPr>
            <a:cxnSpLocks/>
          </p:cNvCxnSpPr>
          <p:nvPr/>
        </p:nvCxnSpPr>
        <p:spPr>
          <a:xfrm flipV="1">
            <a:off x="8413184" y="2303628"/>
            <a:ext cx="34116" cy="4748426"/>
          </a:xfrm>
          <a:prstGeom prst="line">
            <a:avLst/>
          </a:prstGeom>
          <a:ln w="28575">
            <a:solidFill>
              <a:schemeClr val="accent2">
                <a:lumMod val="20000"/>
                <a:lumOff val="80000"/>
              </a:schemeClr>
            </a:solidFill>
            <a:prstDash val="sysDash"/>
          </a:ln>
        </p:spPr>
        <p:style>
          <a:lnRef idx="2">
            <a:schemeClr val="accent1"/>
          </a:lnRef>
          <a:fillRef idx="0">
            <a:schemeClr val="accent1"/>
          </a:fillRef>
          <a:effectRef idx="1">
            <a:schemeClr val="accent1"/>
          </a:effectRef>
          <a:fontRef idx="minor">
            <a:schemeClr val="tx1"/>
          </a:fontRef>
        </p:style>
      </p:cxnSp>
      <p:sp>
        <p:nvSpPr>
          <p:cNvPr id="49" name="TextBox 48">
            <a:extLst>
              <a:ext uri="{FF2B5EF4-FFF2-40B4-BE49-F238E27FC236}">
                <a16:creationId xmlns:a16="http://schemas.microsoft.com/office/drawing/2014/main" id="{DAA7560A-E836-D9EE-8C72-C933303986A3}"/>
              </a:ext>
            </a:extLst>
          </p:cNvPr>
          <p:cNvSpPr txBox="1"/>
          <p:nvPr/>
        </p:nvSpPr>
        <p:spPr>
          <a:xfrm>
            <a:off x="1554483" y="1238065"/>
            <a:ext cx="2040217" cy="584773"/>
          </a:xfrm>
          <a:prstGeom prst="rect">
            <a:avLst/>
          </a:prstGeom>
          <a:noFill/>
          <a:ln w="12700" cap="flat">
            <a:noFill/>
            <a:miter lim="400000"/>
          </a:ln>
          <a:effectLst/>
          <a:sp3d/>
        </p:spPr>
        <p:txBody>
          <a:bodyPr rot="0" spcFirstLastPara="1" vertOverflow="overflow" horzOverflow="overflow" vert="horz" wrap="square" lIns="45719" tIns="45719" rIns="45719" bIns="45719" numCol="1" spcCol="38100" rtlCol="0" anchor="t">
            <a:spAutoFit/>
          </a:bodyPr>
          <a:lstStyle/>
          <a:p>
            <a:pPr marL="0" marR="0" lvl="0" indent="0" defTabSz="685800" eaLnBrk="1" fontAlgn="auto" latinLnBrk="0" hangingPunct="0">
              <a:lnSpc>
                <a:spcPct val="100000"/>
              </a:lnSpc>
              <a:spcBef>
                <a:spcPts val="0"/>
              </a:spcBef>
              <a:spcAft>
                <a:spcPts val="0"/>
              </a:spcAft>
              <a:buClrTx/>
              <a:buSzTx/>
              <a:buFontTx/>
              <a:buNone/>
              <a:tabLst/>
              <a:defRPr/>
            </a:pPr>
            <a:r>
              <a:rPr kumimoji="0" lang="lv-LV" sz="1600" b="1" i="0" u="none" strike="noStrike" kern="0" cap="none" spc="0" normalizeH="0" baseline="0" noProof="0">
                <a:ln>
                  <a:noFill/>
                </a:ln>
                <a:solidFill>
                  <a:srgbClr val="8E001C"/>
                </a:solidFill>
                <a:effectLst/>
                <a:uLnTx/>
                <a:uFillTx/>
                <a:latin typeface="Arial"/>
                <a:ea typeface="Arial"/>
                <a:cs typeface="Arial"/>
                <a:sym typeface="Arial"/>
              </a:rPr>
              <a:t>STUDIJU PROGRAMMA</a:t>
            </a:r>
            <a:r>
              <a:rPr lang="lv-LV" sz="1600" b="1" kern="0">
                <a:solidFill>
                  <a:srgbClr val="8E001C"/>
                </a:solidFill>
                <a:latin typeface="Arial"/>
                <a:ea typeface="Arial"/>
                <a:cs typeface="Arial"/>
                <a:sym typeface="Arial"/>
              </a:rPr>
              <a:t>S</a:t>
            </a:r>
            <a:endParaRPr kumimoji="0" lang="lv-LV" sz="1600" b="1" i="0" u="none" strike="noStrike" kern="0" cap="none" spc="0" normalizeH="0" baseline="0" noProof="0">
              <a:ln>
                <a:noFill/>
              </a:ln>
              <a:solidFill>
                <a:srgbClr val="8E001C"/>
              </a:solidFill>
              <a:effectLst/>
              <a:uLnTx/>
              <a:uFillTx/>
              <a:latin typeface="Arial"/>
              <a:ea typeface="Arial"/>
              <a:cs typeface="Arial"/>
              <a:sym typeface="Arial"/>
            </a:endParaRPr>
          </a:p>
        </p:txBody>
      </p:sp>
      <p:sp>
        <p:nvSpPr>
          <p:cNvPr id="50" name="TextBox 49">
            <a:extLst>
              <a:ext uri="{FF2B5EF4-FFF2-40B4-BE49-F238E27FC236}">
                <a16:creationId xmlns:a16="http://schemas.microsoft.com/office/drawing/2014/main" id="{0BD2DBD6-E9BB-B807-05A5-FD02D573C2DD}"/>
              </a:ext>
            </a:extLst>
          </p:cNvPr>
          <p:cNvSpPr txBox="1"/>
          <p:nvPr/>
        </p:nvSpPr>
        <p:spPr>
          <a:xfrm>
            <a:off x="5305485" y="1238064"/>
            <a:ext cx="2531665" cy="584773"/>
          </a:xfrm>
          <a:prstGeom prst="rect">
            <a:avLst/>
          </a:prstGeom>
          <a:noFill/>
          <a:ln w="12700" cap="flat">
            <a:noFill/>
            <a:miter lim="400000"/>
          </a:ln>
          <a:effectLst/>
          <a:sp3d/>
        </p:spPr>
        <p:txBody>
          <a:bodyPr rot="0" spcFirstLastPara="1" vertOverflow="overflow" horzOverflow="overflow" vert="horz" wrap="square" lIns="45719" tIns="45719" rIns="45719" bIns="45719" numCol="1" spcCol="38100" rtlCol="0" anchor="t">
            <a:spAutoFit/>
          </a:bodyPr>
          <a:lstStyle/>
          <a:p>
            <a:pPr marL="0" marR="0" lvl="0" indent="0" defTabSz="685800" eaLnBrk="1" fontAlgn="auto" latinLnBrk="0" hangingPunct="0">
              <a:lnSpc>
                <a:spcPct val="100000"/>
              </a:lnSpc>
              <a:spcBef>
                <a:spcPts val="0"/>
              </a:spcBef>
              <a:spcAft>
                <a:spcPts val="0"/>
              </a:spcAft>
              <a:buClrTx/>
              <a:buSzTx/>
              <a:buFontTx/>
              <a:buNone/>
              <a:tabLst/>
              <a:defRPr/>
            </a:pPr>
            <a:r>
              <a:rPr kumimoji="0" lang="lv-LV" sz="1600" b="1" i="0" u="none" strike="noStrike" kern="0" cap="none" spc="0" normalizeH="0" baseline="0" noProof="0">
                <a:ln>
                  <a:noFill/>
                </a:ln>
                <a:solidFill>
                  <a:srgbClr val="8E001C"/>
                </a:solidFill>
                <a:effectLst/>
                <a:uLnTx/>
                <a:uFillTx/>
                <a:latin typeface="Arial"/>
                <a:ea typeface="Arial"/>
                <a:cs typeface="Arial"/>
                <a:sym typeface="Arial"/>
              </a:rPr>
              <a:t>STUDIJU PROGRAMMAS ANGĻU VALODĀ</a:t>
            </a:r>
          </a:p>
        </p:txBody>
      </p:sp>
      <p:sp>
        <p:nvSpPr>
          <p:cNvPr id="51" name="Rectangle: Rounded Corners 50">
            <a:extLst>
              <a:ext uri="{FF2B5EF4-FFF2-40B4-BE49-F238E27FC236}">
                <a16:creationId xmlns:a16="http://schemas.microsoft.com/office/drawing/2014/main" id="{DF075411-F5FF-C284-EA23-D5EEC8623C14}"/>
              </a:ext>
            </a:extLst>
          </p:cNvPr>
          <p:cNvSpPr/>
          <p:nvPr/>
        </p:nvSpPr>
        <p:spPr>
          <a:xfrm>
            <a:off x="275733" y="1235731"/>
            <a:ext cx="1222623" cy="907823"/>
          </a:xfrm>
          <a:prstGeom prst="roundRect">
            <a:avLst/>
          </a:prstGeom>
          <a:solidFill>
            <a:srgbClr val="8226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sz="4800" b="1"/>
              <a:t>63</a:t>
            </a:r>
          </a:p>
        </p:txBody>
      </p:sp>
      <p:sp>
        <p:nvSpPr>
          <p:cNvPr id="56" name="Rectangle: Rounded Corners 55">
            <a:extLst>
              <a:ext uri="{FF2B5EF4-FFF2-40B4-BE49-F238E27FC236}">
                <a16:creationId xmlns:a16="http://schemas.microsoft.com/office/drawing/2014/main" id="{5C3F45B0-4E86-BB76-82D4-4627B8C4E0F3}"/>
              </a:ext>
            </a:extLst>
          </p:cNvPr>
          <p:cNvSpPr/>
          <p:nvPr/>
        </p:nvSpPr>
        <p:spPr>
          <a:xfrm>
            <a:off x="3978059" y="1235730"/>
            <a:ext cx="1222623" cy="907823"/>
          </a:xfrm>
          <a:prstGeom prst="roundRect">
            <a:avLst/>
          </a:prstGeom>
          <a:solidFill>
            <a:srgbClr val="8226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sz="4800" b="1"/>
              <a:t>8</a:t>
            </a:r>
          </a:p>
        </p:txBody>
      </p:sp>
    </p:spTree>
    <p:extLst>
      <p:ext uri="{BB962C8B-B14F-4D97-AF65-F5344CB8AC3E}">
        <p14:creationId xmlns:p14="http://schemas.microsoft.com/office/powerpoint/2010/main" val="30744178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089DD9-DDF6-C45B-E5E3-8AD4F0F57AC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5AA3681-F4C5-D46D-D0E3-690C3D7BE443}"/>
              </a:ext>
            </a:extLst>
          </p:cNvPr>
          <p:cNvSpPr/>
          <p:nvPr/>
        </p:nvSpPr>
        <p:spPr>
          <a:xfrm>
            <a:off x="357809" y="5698435"/>
            <a:ext cx="2880000" cy="9479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Subtitle 2">
            <a:extLst>
              <a:ext uri="{FF2B5EF4-FFF2-40B4-BE49-F238E27FC236}">
                <a16:creationId xmlns:a16="http://schemas.microsoft.com/office/drawing/2014/main" id="{7E25F54C-34E0-9CFF-814D-F546CBFF7DE8}"/>
              </a:ext>
            </a:extLst>
          </p:cNvPr>
          <p:cNvSpPr>
            <a:spLocks noGrp="1"/>
          </p:cNvSpPr>
          <p:nvPr>
            <p:ph type="subTitle" idx="1"/>
          </p:nvPr>
        </p:nvSpPr>
        <p:spPr>
          <a:xfrm>
            <a:off x="540000" y="720000"/>
            <a:ext cx="3600000" cy="785608"/>
          </a:xfrm>
        </p:spPr>
        <p:txBody>
          <a:bodyPr/>
          <a:lstStyle/>
          <a:p>
            <a:r>
              <a:rPr lang="lv-LV"/>
              <a:t>Simulāciju izmantošana studiju procesā</a:t>
            </a:r>
          </a:p>
          <a:p>
            <a:r>
              <a:rPr lang="lv-LV" sz="2400" b="1">
                <a:solidFill>
                  <a:prstClr val="white"/>
                </a:solidFill>
                <a:latin typeface="Arial" panose="020B0604020202020204" pitchFamily="34" charset="0"/>
                <a:ea typeface="Calibri"/>
                <a:cs typeface="Arial" panose="020B0604020202020204" pitchFamily="34" charset="0"/>
                <a:sym typeface="Arial"/>
              </a:rPr>
              <a:t>RSU</a:t>
            </a:r>
            <a:endParaRPr lang="lv-LV">
              <a:sym typeface="Arial"/>
            </a:endParaRPr>
          </a:p>
          <a:p>
            <a:endParaRPr lang="lv-LV"/>
          </a:p>
        </p:txBody>
      </p:sp>
      <p:pic>
        <p:nvPicPr>
          <p:cNvPr id="14" name="Picture Placeholder 13">
            <a:extLst>
              <a:ext uri="{FF2B5EF4-FFF2-40B4-BE49-F238E27FC236}">
                <a16:creationId xmlns:a16="http://schemas.microsoft.com/office/drawing/2014/main" id="{7C80A8A0-F033-B43F-734B-A0F73EA0A79A}"/>
              </a:ext>
            </a:extLst>
          </p:cNvPr>
          <p:cNvPicPr>
            <a:picLocks noGrp="1" noChangeAspect="1"/>
          </p:cNvPicPr>
          <p:nvPr>
            <p:ph type="pic" idx="10"/>
          </p:nvPr>
        </p:nvPicPr>
        <p:blipFill>
          <a:blip r:embed="rId2" cstate="screen">
            <a:extLst>
              <a:ext uri="{28A0092B-C50C-407E-A947-70E740481C1C}">
                <a14:useLocalDpi xmlns:a14="http://schemas.microsoft.com/office/drawing/2010/main"/>
              </a:ext>
            </a:extLst>
          </a:blip>
          <a:srcRect/>
          <a:stretch/>
        </p:blipFill>
        <p:spPr>
          <a:prstGeom prst="rect">
            <a:avLst/>
          </a:prstGeom>
        </p:spPr>
      </p:pic>
      <p:pic>
        <p:nvPicPr>
          <p:cNvPr id="27" name="Picture Placeholder 16">
            <a:extLst>
              <a:ext uri="{FF2B5EF4-FFF2-40B4-BE49-F238E27FC236}">
                <a16:creationId xmlns:a16="http://schemas.microsoft.com/office/drawing/2014/main" id="{657916C9-E018-628F-8A90-399B6603BB3E}"/>
              </a:ext>
            </a:extLst>
          </p:cNvPr>
          <p:cNvPicPr>
            <a:picLocks noGrp="1" noChangeAspect="1"/>
          </p:cNvPicPr>
          <p:nvPr>
            <p:ph type="pic" idx="11"/>
          </p:nvPr>
        </p:nvPicPr>
        <p:blipFill>
          <a:blip r:embed="rId3" cstate="screen">
            <a:extLst>
              <a:ext uri="{28A0092B-C50C-407E-A947-70E740481C1C}">
                <a14:useLocalDpi xmlns:a14="http://schemas.microsoft.com/office/drawing/2010/main"/>
              </a:ext>
            </a:extLst>
          </a:blip>
          <a:srcRect/>
          <a:stretch/>
        </p:blipFill>
        <p:spPr>
          <a:prstGeom prst="rect">
            <a:avLst/>
          </a:prstGeom>
        </p:spPr>
      </p:pic>
      <p:pic>
        <p:nvPicPr>
          <p:cNvPr id="20" name="Picture Placeholder 10">
            <a:extLst>
              <a:ext uri="{FF2B5EF4-FFF2-40B4-BE49-F238E27FC236}">
                <a16:creationId xmlns:a16="http://schemas.microsoft.com/office/drawing/2014/main" id="{74B8F4EC-4DBC-E0F7-1269-DBB1A28526F0}"/>
              </a:ext>
            </a:extLst>
          </p:cNvPr>
          <p:cNvPicPr>
            <a:picLocks noGrp="1" noChangeAspect="1"/>
          </p:cNvPicPr>
          <p:nvPr>
            <p:ph type="pic" idx="12"/>
          </p:nvPr>
        </p:nvPicPr>
        <p:blipFill>
          <a:blip r:embed="rId4" cstate="screen">
            <a:extLst>
              <a:ext uri="{28A0092B-C50C-407E-A947-70E740481C1C}">
                <a14:useLocalDpi xmlns:a14="http://schemas.microsoft.com/office/drawing/2010/main"/>
              </a:ext>
            </a:extLst>
          </a:blip>
          <a:srcRect/>
          <a:stretch/>
        </p:blipFill>
        <p:spPr>
          <a:prstGeom prst="rect">
            <a:avLst/>
          </a:prstGeom>
        </p:spPr>
      </p:pic>
      <p:pic>
        <p:nvPicPr>
          <p:cNvPr id="19" name="Picture Placeholder 18">
            <a:extLst>
              <a:ext uri="{FF2B5EF4-FFF2-40B4-BE49-F238E27FC236}">
                <a16:creationId xmlns:a16="http://schemas.microsoft.com/office/drawing/2014/main" id="{FA49B541-E3DE-BDB1-8A6D-3B4EE59C388D}"/>
              </a:ext>
            </a:extLst>
          </p:cNvPr>
          <p:cNvPicPr>
            <a:picLocks noGrp="1" noChangeAspect="1"/>
          </p:cNvPicPr>
          <p:nvPr>
            <p:ph type="pic" idx="13"/>
          </p:nvPr>
        </p:nvPicPr>
        <p:blipFill>
          <a:blip r:embed="rId5" cstate="screen">
            <a:extLst>
              <a:ext uri="{28A0092B-C50C-407E-A947-70E740481C1C}">
                <a14:useLocalDpi xmlns:a14="http://schemas.microsoft.com/office/drawing/2010/main"/>
              </a:ext>
            </a:extLst>
          </a:blip>
          <a:srcRect/>
          <a:stretch/>
        </p:blipFill>
        <p:spPr>
          <a:prstGeom prst="rect">
            <a:avLst/>
          </a:prstGeom>
        </p:spPr>
      </p:pic>
      <p:pic>
        <p:nvPicPr>
          <p:cNvPr id="6" name="Picture Placeholder 19">
            <a:extLst>
              <a:ext uri="{FF2B5EF4-FFF2-40B4-BE49-F238E27FC236}">
                <a16:creationId xmlns:a16="http://schemas.microsoft.com/office/drawing/2014/main" id="{A45E8810-538A-3A77-6B72-07B041EDEA1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09843" y="1595365"/>
            <a:ext cx="4062156" cy="1868968"/>
          </a:xfrm>
          <a:prstGeom prst="rect">
            <a:avLst/>
          </a:prstGeom>
        </p:spPr>
      </p:pic>
      <p:pic>
        <p:nvPicPr>
          <p:cNvPr id="4" name="Picture 3">
            <a:extLst>
              <a:ext uri="{FF2B5EF4-FFF2-40B4-BE49-F238E27FC236}">
                <a16:creationId xmlns:a16="http://schemas.microsoft.com/office/drawing/2014/main" id="{35A94C40-BA10-4CF4-8BBD-281A8BAEB2A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09843" y="3586044"/>
            <a:ext cx="4062156" cy="2716856"/>
          </a:xfrm>
          <a:prstGeom prst="rect">
            <a:avLst/>
          </a:prstGeom>
        </p:spPr>
      </p:pic>
    </p:spTree>
    <p:extLst>
      <p:ext uri="{BB962C8B-B14F-4D97-AF65-F5344CB8AC3E}">
        <p14:creationId xmlns:p14="http://schemas.microsoft.com/office/powerpoint/2010/main" val="4726693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
            <a:extLst>
              <a:ext uri="{FF2B5EF4-FFF2-40B4-BE49-F238E27FC236}">
                <a16:creationId xmlns:a16="http://schemas.microsoft.com/office/drawing/2014/main" id="{6F1C00BA-FE94-51DD-FD13-F3DAFDCCEC7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screen">
              <a:alphaModFix amt="9999"/>
              <a:extLst>
                <a:ext uri="{28A0092B-C50C-407E-A947-70E740481C1C}">
                  <a14:useLocalDpi xmlns:a14="http://schemas.microsoft.com/office/drawing/2010/main"/>
                </a:ext>
              </a:extLst>
            </a:blip>
            <a:stretch>
              <a:fillRect/>
            </a:stretch>
          </a:blipFill>
        </p:spPr>
        <p:txBody>
          <a:bodyPr/>
          <a:lstStyle/>
          <a:p>
            <a:endParaRPr lang="lv-LV" sz="1200"/>
          </a:p>
        </p:txBody>
      </p:sp>
      <p:grpSp>
        <p:nvGrpSpPr>
          <p:cNvPr id="9" name="Group 3">
            <a:extLst>
              <a:ext uri="{FF2B5EF4-FFF2-40B4-BE49-F238E27FC236}">
                <a16:creationId xmlns:a16="http://schemas.microsoft.com/office/drawing/2014/main" id="{8511B2D0-8388-F76C-277E-59201B2BB756}"/>
              </a:ext>
            </a:extLst>
          </p:cNvPr>
          <p:cNvGrpSpPr/>
          <p:nvPr/>
        </p:nvGrpSpPr>
        <p:grpSpPr>
          <a:xfrm>
            <a:off x="0" y="3219371"/>
            <a:ext cx="12192000" cy="1790679"/>
            <a:chOff x="0" y="0"/>
            <a:chExt cx="6554006" cy="962608"/>
          </a:xfrm>
        </p:grpSpPr>
        <p:sp>
          <p:nvSpPr>
            <p:cNvPr id="10" name="Freeform 4">
              <a:extLst>
                <a:ext uri="{FF2B5EF4-FFF2-40B4-BE49-F238E27FC236}">
                  <a16:creationId xmlns:a16="http://schemas.microsoft.com/office/drawing/2014/main" id="{01E20642-D52C-A82D-9ED0-07A2BE70C781}"/>
                </a:ext>
              </a:extLst>
            </p:cNvPr>
            <p:cNvSpPr/>
            <p:nvPr/>
          </p:nvSpPr>
          <p:spPr>
            <a:xfrm>
              <a:off x="0" y="0"/>
              <a:ext cx="6554006" cy="962608"/>
            </a:xfrm>
            <a:custGeom>
              <a:avLst/>
              <a:gdLst/>
              <a:ahLst/>
              <a:cxnLst/>
              <a:rect l="l" t="t" r="r" b="b"/>
              <a:pathLst>
                <a:path w="6554006" h="962608">
                  <a:moveTo>
                    <a:pt x="0" y="0"/>
                  </a:moveTo>
                  <a:lnTo>
                    <a:pt x="6554006" y="0"/>
                  </a:lnTo>
                  <a:lnTo>
                    <a:pt x="6554006" y="962608"/>
                  </a:lnTo>
                  <a:lnTo>
                    <a:pt x="0" y="962608"/>
                  </a:lnTo>
                  <a:close/>
                </a:path>
              </a:pathLst>
            </a:custGeom>
            <a:solidFill>
              <a:srgbClr val="8E011C"/>
            </a:solidFill>
          </p:spPr>
          <p:txBody>
            <a:bodyPr/>
            <a:lstStyle/>
            <a:p>
              <a:endParaRPr lang="lv-LV" sz="1200"/>
            </a:p>
          </p:txBody>
        </p:sp>
        <p:sp>
          <p:nvSpPr>
            <p:cNvPr id="11" name="TextBox 5">
              <a:extLst>
                <a:ext uri="{FF2B5EF4-FFF2-40B4-BE49-F238E27FC236}">
                  <a16:creationId xmlns:a16="http://schemas.microsoft.com/office/drawing/2014/main" id="{57ECAF37-84AD-795F-49D7-66EA932B0F28}"/>
                </a:ext>
              </a:extLst>
            </p:cNvPr>
            <p:cNvSpPr txBox="1"/>
            <p:nvPr/>
          </p:nvSpPr>
          <p:spPr>
            <a:xfrm>
              <a:off x="0" y="-28575"/>
              <a:ext cx="6554006" cy="991183"/>
            </a:xfrm>
            <a:prstGeom prst="rect">
              <a:avLst/>
            </a:prstGeom>
          </p:spPr>
          <p:txBody>
            <a:bodyPr lIns="33867" tIns="33867" rIns="33867" bIns="33867" rtlCol="0" anchor="ctr"/>
            <a:lstStyle/>
            <a:p>
              <a:pPr algn="ctr">
                <a:lnSpc>
                  <a:spcPts val="1307"/>
                </a:lnSpc>
                <a:spcBef>
                  <a:spcPct val="0"/>
                </a:spcBef>
              </a:pPr>
              <a:endParaRPr sz="1200"/>
            </a:p>
          </p:txBody>
        </p:sp>
      </p:grpSp>
      <p:sp>
        <p:nvSpPr>
          <p:cNvPr id="12" name="Freeform 7">
            <a:extLst>
              <a:ext uri="{FF2B5EF4-FFF2-40B4-BE49-F238E27FC236}">
                <a16:creationId xmlns:a16="http://schemas.microsoft.com/office/drawing/2014/main" id="{54AB9EB7-56D6-49C1-F2A5-E40FCD16C262}"/>
              </a:ext>
            </a:extLst>
          </p:cNvPr>
          <p:cNvSpPr/>
          <p:nvPr/>
        </p:nvSpPr>
        <p:spPr>
          <a:xfrm>
            <a:off x="-215727" y="2011991"/>
            <a:ext cx="5525661" cy="2375587"/>
          </a:xfrm>
          <a:custGeom>
            <a:avLst/>
            <a:gdLst/>
            <a:ahLst/>
            <a:cxnLst/>
            <a:rect l="l" t="t" r="r" b="b"/>
            <a:pathLst>
              <a:path w="8288491" h="3563380">
                <a:moveTo>
                  <a:pt x="0" y="0"/>
                </a:moveTo>
                <a:lnTo>
                  <a:pt x="8288491" y="0"/>
                </a:lnTo>
                <a:lnTo>
                  <a:pt x="8288491" y="3563380"/>
                </a:lnTo>
                <a:lnTo>
                  <a:pt x="0" y="3563380"/>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lv-LV" sz="1200"/>
          </a:p>
        </p:txBody>
      </p:sp>
      <p:sp>
        <p:nvSpPr>
          <p:cNvPr id="13" name="Freeform 8">
            <a:extLst>
              <a:ext uri="{FF2B5EF4-FFF2-40B4-BE49-F238E27FC236}">
                <a16:creationId xmlns:a16="http://schemas.microsoft.com/office/drawing/2014/main" id="{C8DE2DCF-A21F-56FC-D597-651334E35CEE}"/>
              </a:ext>
            </a:extLst>
          </p:cNvPr>
          <p:cNvSpPr/>
          <p:nvPr/>
        </p:nvSpPr>
        <p:spPr>
          <a:xfrm>
            <a:off x="619167" y="1531433"/>
            <a:ext cx="3081511" cy="897490"/>
          </a:xfrm>
          <a:custGeom>
            <a:avLst/>
            <a:gdLst/>
            <a:ahLst/>
            <a:cxnLst/>
            <a:rect l="l" t="t" r="r" b="b"/>
            <a:pathLst>
              <a:path w="4622267" h="1346235">
                <a:moveTo>
                  <a:pt x="0" y="0"/>
                </a:moveTo>
                <a:lnTo>
                  <a:pt x="4622266" y="0"/>
                </a:lnTo>
                <a:lnTo>
                  <a:pt x="4622266" y="1346235"/>
                </a:lnTo>
                <a:lnTo>
                  <a:pt x="0" y="1346235"/>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lv-LV" sz="1200"/>
          </a:p>
        </p:txBody>
      </p:sp>
      <p:sp>
        <p:nvSpPr>
          <p:cNvPr id="14" name="AutoShape 9">
            <a:extLst>
              <a:ext uri="{FF2B5EF4-FFF2-40B4-BE49-F238E27FC236}">
                <a16:creationId xmlns:a16="http://schemas.microsoft.com/office/drawing/2014/main" id="{61D25124-E521-6A13-A6C4-A97329485183}"/>
              </a:ext>
            </a:extLst>
          </p:cNvPr>
          <p:cNvSpPr/>
          <p:nvPr/>
        </p:nvSpPr>
        <p:spPr>
          <a:xfrm>
            <a:off x="679555" y="2693124"/>
            <a:ext cx="2957298" cy="0"/>
          </a:xfrm>
          <a:prstGeom prst="line">
            <a:avLst/>
          </a:prstGeom>
          <a:ln w="9525" cap="flat">
            <a:solidFill>
              <a:srgbClr val="FFFFFF"/>
            </a:solidFill>
            <a:prstDash val="solid"/>
            <a:headEnd type="none" w="sm" len="sm"/>
            <a:tailEnd type="none" w="sm" len="sm"/>
          </a:ln>
        </p:spPr>
        <p:txBody>
          <a:bodyPr/>
          <a:lstStyle/>
          <a:p>
            <a:endParaRPr lang="lv-LV" sz="1200"/>
          </a:p>
        </p:txBody>
      </p:sp>
      <p:sp>
        <p:nvSpPr>
          <p:cNvPr id="15" name="Freeform 10">
            <a:extLst>
              <a:ext uri="{FF2B5EF4-FFF2-40B4-BE49-F238E27FC236}">
                <a16:creationId xmlns:a16="http://schemas.microsoft.com/office/drawing/2014/main" id="{6BCE128A-EB73-0A45-8140-7DFC8E8F7AB0}"/>
              </a:ext>
            </a:extLst>
          </p:cNvPr>
          <p:cNvSpPr/>
          <p:nvPr/>
        </p:nvSpPr>
        <p:spPr>
          <a:xfrm>
            <a:off x="1843597" y="573558"/>
            <a:ext cx="1494407" cy="460153"/>
          </a:xfrm>
          <a:custGeom>
            <a:avLst/>
            <a:gdLst/>
            <a:ahLst/>
            <a:cxnLst/>
            <a:rect l="l" t="t" r="r" b="b"/>
            <a:pathLst>
              <a:path w="1694829" h="521866">
                <a:moveTo>
                  <a:pt x="0" y="0"/>
                </a:moveTo>
                <a:lnTo>
                  <a:pt x="1694829" y="0"/>
                </a:lnTo>
                <a:lnTo>
                  <a:pt x="1694829" y="521866"/>
                </a:lnTo>
                <a:lnTo>
                  <a:pt x="0" y="521866"/>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lv-LV" sz="1200"/>
          </a:p>
        </p:txBody>
      </p:sp>
      <p:sp>
        <p:nvSpPr>
          <p:cNvPr id="16" name="Freeform 11">
            <a:extLst>
              <a:ext uri="{FF2B5EF4-FFF2-40B4-BE49-F238E27FC236}">
                <a16:creationId xmlns:a16="http://schemas.microsoft.com/office/drawing/2014/main" id="{85828406-E5A3-04E8-56BA-8C5812F2EBF5}"/>
              </a:ext>
            </a:extLst>
          </p:cNvPr>
          <p:cNvSpPr/>
          <p:nvPr/>
        </p:nvSpPr>
        <p:spPr>
          <a:xfrm>
            <a:off x="304800" y="565003"/>
            <a:ext cx="1311027" cy="495227"/>
          </a:xfrm>
          <a:custGeom>
            <a:avLst/>
            <a:gdLst/>
            <a:ahLst/>
            <a:cxnLst/>
            <a:rect l="l" t="t" r="r" b="b"/>
            <a:pathLst>
              <a:path w="1486856" h="561645">
                <a:moveTo>
                  <a:pt x="0" y="0"/>
                </a:moveTo>
                <a:lnTo>
                  <a:pt x="1486856" y="0"/>
                </a:lnTo>
                <a:lnTo>
                  <a:pt x="1486856" y="561645"/>
                </a:lnTo>
                <a:lnTo>
                  <a:pt x="0" y="561645"/>
                </a:lnTo>
                <a:lnTo>
                  <a:pt x="0" y="0"/>
                </a:lnTo>
                <a:close/>
              </a:path>
            </a:pathLst>
          </a:custGeom>
          <a:blipFill>
            <a:blip r:embed="rId7" cstate="screen">
              <a:extLst>
                <a:ext uri="{28A0092B-C50C-407E-A947-70E740481C1C}">
                  <a14:useLocalDpi xmlns:a14="http://schemas.microsoft.com/office/drawing/2010/main"/>
                </a:ext>
              </a:extLst>
            </a:blip>
            <a:stretch>
              <a:fillRect/>
            </a:stretch>
          </a:blipFill>
        </p:spPr>
        <p:txBody>
          <a:bodyPr/>
          <a:lstStyle/>
          <a:p>
            <a:endParaRPr lang="lv-LV" sz="1200"/>
          </a:p>
        </p:txBody>
      </p:sp>
      <p:sp>
        <p:nvSpPr>
          <p:cNvPr id="17" name="Freeform 12">
            <a:extLst>
              <a:ext uri="{FF2B5EF4-FFF2-40B4-BE49-F238E27FC236}">
                <a16:creationId xmlns:a16="http://schemas.microsoft.com/office/drawing/2014/main" id="{E677F099-8AAD-70EB-8329-9CBFEC93130E}"/>
              </a:ext>
            </a:extLst>
          </p:cNvPr>
          <p:cNvSpPr/>
          <p:nvPr/>
        </p:nvSpPr>
        <p:spPr>
          <a:xfrm>
            <a:off x="3565773" y="565003"/>
            <a:ext cx="1311027" cy="495227"/>
          </a:xfrm>
          <a:custGeom>
            <a:avLst/>
            <a:gdLst/>
            <a:ahLst/>
            <a:cxnLst/>
            <a:rect l="l" t="t" r="r" b="b"/>
            <a:pathLst>
              <a:path w="1486856" h="561645">
                <a:moveTo>
                  <a:pt x="0" y="0"/>
                </a:moveTo>
                <a:lnTo>
                  <a:pt x="1486856" y="0"/>
                </a:lnTo>
                <a:lnTo>
                  <a:pt x="1486856" y="561645"/>
                </a:lnTo>
                <a:lnTo>
                  <a:pt x="0" y="561645"/>
                </a:lnTo>
                <a:lnTo>
                  <a:pt x="0" y="0"/>
                </a:lnTo>
                <a:close/>
              </a:path>
            </a:pathLst>
          </a:custGeom>
          <a:blipFill>
            <a:blip r:embed="rId8" cstate="screen">
              <a:extLst>
                <a:ext uri="{28A0092B-C50C-407E-A947-70E740481C1C}">
                  <a14:useLocalDpi xmlns:a14="http://schemas.microsoft.com/office/drawing/2010/main"/>
                </a:ext>
              </a:extLst>
            </a:blip>
            <a:stretch>
              <a:fillRect/>
            </a:stretch>
          </a:blipFill>
        </p:spPr>
        <p:txBody>
          <a:bodyPr/>
          <a:lstStyle/>
          <a:p>
            <a:endParaRPr lang="lv-LV" sz="1200"/>
          </a:p>
        </p:txBody>
      </p:sp>
      <p:sp>
        <p:nvSpPr>
          <p:cNvPr id="18" name="Freeform 14">
            <a:extLst>
              <a:ext uri="{FF2B5EF4-FFF2-40B4-BE49-F238E27FC236}">
                <a16:creationId xmlns:a16="http://schemas.microsoft.com/office/drawing/2014/main" id="{20D6E9AF-243F-42E3-86CA-580D4EC472A6}"/>
              </a:ext>
            </a:extLst>
          </p:cNvPr>
          <p:cNvSpPr/>
          <p:nvPr/>
        </p:nvSpPr>
        <p:spPr>
          <a:xfrm>
            <a:off x="5313309" y="0"/>
            <a:ext cx="2706741" cy="6858000"/>
          </a:xfrm>
          <a:custGeom>
            <a:avLst/>
            <a:gdLst/>
            <a:ahLst/>
            <a:cxnLst/>
            <a:rect l="l" t="t" r="r" b="b"/>
            <a:pathLst>
              <a:path w="4060112" h="10287000">
                <a:moveTo>
                  <a:pt x="0" y="0"/>
                </a:moveTo>
                <a:lnTo>
                  <a:pt x="4060112" y="0"/>
                </a:lnTo>
                <a:lnTo>
                  <a:pt x="4060112" y="10287000"/>
                </a:lnTo>
                <a:lnTo>
                  <a:pt x="0" y="10287000"/>
                </a:lnTo>
                <a:lnTo>
                  <a:pt x="0" y="0"/>
                </a:lnTo>
                <a:close/>
              </a:path>
            </a:pathLst>
          </a:custGeom>
          <a:blipFill>
            <a:blip r:embed="rId9" cstate="screen">
              <a:extLst>
                <a:ext uri="{28A0092B-C50C-407E-A947-70E740481C1C}">
                  <a14:useLocalDpi xmlns:a14="http://schemas.microsoft.com/office/drawing/2010/main"/>
                </a:ext>
              </a:extLst>
            </a:blip>
            <a:stretch>
              <a:fillRect/>
            </a:stretch>
          </a:blipFill>
        </p:spPr>
        <p:txBody>
          <a:bodyPr/>
          <a:lstStyle/>
          <a:p>
            <a:endParaRPr lang="lv-LV" sz="1200"/>
          </a:p>
        </p:txBody>
      </p:sp>
      <p:sp>
        <p:nvSpPr>
          <p:cNvPr id="19" name="Freeform 15">
            <a:extLst>
              <a:ext uri="{FF2B5EF4-FFF2-40B4-BE49-F238E27FC236}">
                <a16:creationId xmlns:a16="http://schemas.microsoft.com/office/drawing/2014/main" id="{7BAA3053-8F1E-41A8-D307-9E48728C50CC}"/>
              </a:ext>
            </a:extLst>
          </p:cNvPr>
          <p:cNvSpPr/>
          <p:nvPr/>
        </p:nvSpPr>
        <p:spPr>
          <a:xfrm>
            <a:off x="1" y="4638725"/>
            <a:ext cx="5159199" cy="2219275"/>
          </a:xfrm>
          <a:custGeom>
            <a:avLst/>
            <a:gdLst/>
            <a:ahLst/>
            <a:cxnLst/>
            <a:rect l="l" t="t" r="r" b="b"/>
            <a:pathLst>
              <a:path w="6048375" h="2799336">
                <a:moveTo>
                  <a:pt x="0" y="0"/>
                </a:moveTo>
                <a:lnTo>
                  <a:pt x="6048375" y="0"/>
                </a:lnTo>
                <a:lnTo>
                  <a:pt x="6048375" y="2799336"/>
                </a:lnTo>
                <a:lnTo>
                  <a:pt x="0" y="2799336"/>
                </a:lnTo>
                <a:lnTo>
                  <a:pt x="0" y="0"/>
                </a:lnTo>
                <a:close/>
              </a:path>
            </a:pathLst>
          </a:custGeom>
          <a:blipFill>
            <a:blip r:embed="rId10" cstate="screen">
              <a:extLst>
                <a:ext uri="{28A0092B-C50C-407E-A947-70E740481C1C}">
                  <a14:useLocalDpi xmlns:a14="http://schemas.microsoft.com/office/drawing/2010/main"/>
                </a:ext>
              </a:extLst>
            </a:blip>
            <a:stretch>
              <a:fillRect/>
            </a:stretch>
          </a:blipFill>
        </p:spPr>
        <p:txBody>
          <a:bodyPr/>
          <a:lstStyle/>
          <a:p>
            <a:endParaRPr lang="lv-LV" sz="1200"/>
          </a:p>
        </p:txBody>
      </p:sp>
      <p:sp>
        <p:nvSpPr>
          <p:cNvPr id="20" name="Freeform 16">
            <a:extLst>
              <a:ext uri="{FF2B5EF4-FFF2-40B4-BE49-F238E27FC236}">
                <a16:creationId xmlns:a16="http://schemas.microsoft.com/office/drawing/2014/main" id="{AD20BF40-B344-DF74-3EA0-97140AA25EAF}"/>
              </a:ext>
            </a:extLst>
          </p:cNvPr>
          <p:cNvSpPr/>
          <p:nvPr/>
        </p:nvSpPr>
        <p:spPr>
          <a:xfrm>
            <a:off x="8159750" y="4638725"/>
            <a:ext cx="4032250" cy="2244675"/>
          </a:xfrm>
          <a:custGeom>
            <a:avLst/>
            <a:gdLst/>
            <a:ahLst/>
            <a:cxnLst/>
            <a:rect l="l" t="t" r="r" b="b"/>
            <a:pathLst>
              <a:path w="6048375" h="3367013">
                <a:moveTo>
                  <a:pt x="0" y="0"/>
                </a:moveTo>
                <a:lnTo>
                  <a:pt x="6048375" y="0"/>
                </a:lnTo>
                <a:lnTo>
                  <a:pt x="6048375" y="3367013"/>
                </a:lnTo>
                <a:lnTo>
                  <a:pt x="0" y="3367013"/>
                </a:lnTo>
                <a:lnTo>
                  <a:pt x="0" y="0"/>
                </a:lnTo>
                <a:close/>
              </a:path>
            </a:pathLst>
          </a:custGeom>
          <a:blipFill>
            <a:blip r:embed="rId11" cstate="screen">
              <a:extLst>
                <a:ext uri="{28A0092B-C50C-407E-A947-70E740481C1C}">
                  <a14:useLocalDpi xmlns:a14="http://schemas.microsoft.com/office/drawing/2010/main"/>
                </a:ext>
              </a:extLst>
            </a:blip>
            <a:stretch>
              <a:fillRect/>
            </a:stretch>
          </a:blipFill>
        </p:spPr>
        <p:txBody>
          <a:bodyPr/>
          <a:lstStyle/>
          <a:p>
            <a:endParaRPr lang="lv-LV" sz="1200"/>
          </a:p>
        </p:txBody>
      </p:sp>
      <p:sp>
        <p:nvSpPr>
          <p:cNvPr id="21" name="TextBox 17">
            <a:extLst>
              <a:ext uri="{FF2B5EF4-FFF2-40B4-BE49-F238E27FC236}">
                <a16:creationId xmlns:a16="http://schemas.microsoft.com/office/drawing/2014/main" id="{7DAF41CC-7B62-E6FA-41D4-19137A760EB4}"/>
              </a:ext>
            </a:extLst>
          </p:cNvPr>
          <p:cNvSpPr txBox="1"/>
          <p:nvPr/>
        </p:nvSpPr>
        <p:spPr>
          <a:xfrm>
            <a:off x="665822" y="2769922"/>
            <a:ext cx="3019758" cy="910506"/>
          </a:xfrm>
          <a:prstGeom prst="rect">
            <a:avLst/>
          </a:prstGeom>
        </p:spPr>
        <p:txBody>
          <a:bodyPr lIns="0" tIns="0" rIns="0" bIns="0" rtlCol="0" anchor="t">
            <a:spAutoFit/>
          </a:bodyPr>
          <a:lstStyle/>
          <a:p>
            <a:pPr algn="just">
              <a:lnSpc>
                <a:spcPts val="3701"/>
              </a:lnSpc>
            </a:pPr>
            <a:r>
              <a:rPr lang="en-US" sz="3396" b="1">
                <a:solidFill>
                  <a:srgbClr val="FFFFFF"/>
                </a:solidFill>
                <a:latin typeface="Clear Sans Bold"/>
                <a:ea typeface="Clear Sans Bold"/>
                <a:cs typeface="Clear Sans Bold"/>
                <a:sym typeface="Clear Sans Bold"/>
              </a:rPr>
              <a:t>KĀ MĀCĪTIES</a:t>
            </a:r>
          </a:p>
          <a:p>
            <a:pPr algn="just">
              <a:lnSpc>
                <a:spcPts val="3396"/>
              </a:lnSpc>
            </a:pPr>
            <a:r>
              <a:rPr lang="en-US" sz="3396">
                <a:solidFill>
                  <a:srgbClr val="FFFFFF"/>
                </a:solidFill>
                <a:latin typeface="Clear Sans"/>
                <a:ea typeface="Clear Sans"/>
                <a:cs typeface="Clear Sans"/>
                <a:sym typeface="Clear Sans"/>
              </a:rPr>
              <a:t>MĀCĪTIES</a:t>
            </a:r>
          </a:p>
        </p:txBody>
      </p:sp>
      <p:sp>
        <p:nvSpPr>
          <p:cNvPr id="22" name="TextBox 18">
            <a:extLst>
              <a:ext uri="{FF2B5EF4-FFF2-40B4-BE49-F238E27FC236}">
                <a16:creationId xmlns:a16="http://schemas.microsoft.com/office/drawing/2014/main" id="{08F3F26F-038C-EFF8-AC0C-2F0A2EE25EF2}"/>
              </a:ext>
            </a:extLst>
          </p:cNvPr>
          <p:cNvSpPr txBox="1"/>
          <p:nvPr/>
        </p:nvSpPr>
        <p:spPr>
          <a:xfrm>
            <a:off x="679555" y="2412954"/>
            <a:ext cx="3435245" cy="166712"/>
          </a:xfrm>
          <a:prstGeom prst="rect">
            <a:avLst/>
          </a:prstGeom>
        </p:spPr>
        <p:txBody>
          <a:bodyPr wrap="square" lIns="0" tIns="0" rIns="0" bIns="0" rtlCol="0" anchor="t">
            <a:spAutoFit/>
          </a:bodyPr>
          <a:lstStyle/>
          <a:p>
            <a:pPr algn="just">
              <a:lnSpc>
                <a:spcPts val="1273"/>
              </a:lnSpc>
            </a:pPr>
            <a:r>
              <a:rPr lang="en-US" sz="1200" spc="267" err="1">
                <a:solidFill>
                  <a:srgbClr val="FFFFFF"/>
                </a:solidFill>
                <a:latin typeface="Clear Sans"/>
                <a:ea typeface="Clear Sans"/>
                <a:cs typeface="Clear Sans"/>
                <a:sym typeface="Clear Sans"/>
              </a:rPr>
              <a:t>Atbalsta</a:t>
            </a:r>
            <a:r>
              <a:rPr lang="en-US" sz="1200" spc="267">
                <a:solidFill>
                  <a:srgbClr val="FFFFFF"/>
                </a:solidFill>
                <a:latin typeface="Clear Sans"/>
                <a:ea typeface="Clear Sans"/>
                <a:cs typeface="Clear Sans"/>
                <a:sym typeface="Clear Sans"/>
              </a:rPr>
              <a:t> </a:t>
            </a:r>
            <a:r>
              <a:rPr lang="en-US" sz="1200" spc="267" err="1">
                <a:solidFill>
                  <a:srgbClr val="FFFFFF"/>
                </a:solidFill>
                <a:latin typeface="Clear Sans"/>
                <a:ea typeface="Clear Sans"/>
                <a:cs typeface="Clear Sans"/>
                <a:sym typeface="Clear Sans"/>
              </a:rPr>
              <a:t>materiāls</a:t>
            </a:r>
            <a:r>
              <a:rPr lang="en-US" sz="1200" spc="267">
                <a:solidFill>
                  <a:srgbClr val="FFFFFF"/>
                </a:solidFill>
                <a:latin typeface="Clear Sans"/>
                <a:ea typeface="Clear Sans"/>
                <a:cs typeface="Clear Sans"/>
                <a:sym typeface="Clear Sans"/>
              </a:rPr>
              <a:t> </a:t>
            </a:r>
            <a:r>
              <a:rPr lang="en-US" sz="1200" spc="267" err="1">
                <a:solidFill>
                  <a:srgbClr val="FFFFFF"/>
                </a:solidFill>
                <a:latin typeface="Clear Sans"/>
                <a:ea typeface="Clear Sans"/>
                <a:cs typeface="Clear Sans"/>
                <a:sym typeface="Clear Sans"/>
              </a:rPr>
              <a:t>pašmācībai</a:t>
            </a:r>
            <a:endParaRPr lang="en-US" sz="1200" spc="267">
              <a:solidFill>
                <a:srgbClr val="FFFFFF"/>
              </a:solidFill>
              <a:latin typeface="Clear Sans"/>
              <a:ea typeface="Clear Sans"/>
              <a:cs typeface="Clear Sans"/>
              <a:sym typeface="Clear Sans"/>
            </a:endParaRPr>
          </a:p>
        </p:txBody>
      </p:sp>
      <p:sp>
        <p:nvSpPr>
          <p:cNvPr id="23" name="TextBox 19">
            <a:extLst>
              <a:ext uri="{FF2B5EF4-FFF2-40B4-BE49-F238E27FC236}">
                <a16:creationId xmlns:a16="http://schemas.microsoft.com/office/drawing/2014/main" id="{5CDB23A6-951E-C45B-7D2B-F5CE5DEA0FC8}"/>
              </a:ext>
            </a:extLst>
          </p:cNvPr>
          <p:cNvSpPr txBox="1"/>
          <p:nvPr/>
        </p:nvSpPr>
        <p:spPr>
          <a:xfrm>
            <a:off x="679554" y="3847634"/>
            <a:ext cx="3901150" cy="143373"/>
          </a:xfrm>
          <a:prstGeom prst="rect">
            <a:avLst/>
          </a:prstGeom>
        </p:spPr>
        <p:txBody>
          <a:bodyPr wrap="square" lIns="0" tIns="0" rIns="0" bIns="0" rtlCol="0" anchor="t">
            <a:spAutoFit/>
          </a:bodyPr>
          <a:lstStyle/>
          <a:p>
            <a:pPr algn="just">
              <a:lnSpc>
                <a:spcPts val="1093"/>
              </a:lnSpc>
            </a:pPr>
            <a:r>
              <a:rPr lang="en-US" sz="1200" spc="384">
                <a:solidFill>
                  <a:srgbClr val="FFFFFF"/>
                </a:solidFill>
                <a:latin typeface="Clear Sans"/>
                <a:ea typeface="Clear Sans"/>
                <a:cs typeface="Clear Sans"/>
                <a:sym typeface="Clear Sans"/>
              </a:rPr>
              <a:t>(</a:t>
            </a:r>
            <a:r>
              <a:rPr lang="en-US" sz="1200" spc="384" err="1">
                <a:solidFill>
                  <a:srgbClr val="FFFFFF"/>
                </a:solidFill>
                <a:latin typeface="Clear Sans"/>
                <a:ea typeface="Clear Sans"/>
                <a:cs typeface="Clear Sans"/>
                <a:sym typeface="Clear Sans"/>
              </a:rPr>
              <a:t>stratēģijas</a:t>
            </a:r>
            <a:r>
              <a:rPr lang="en-US" sz="1200" spc="384">
                <a:solidFill>
                  <a:srgbClr val="FFFFFF"/>
                </a:solidFill>
                <a:latin typeface="Clear Sans"/>
                <a:ea typeface="Clear Sans"/>
                <a:cs typeface="Clear Sans"/>
                <a:sym typeface="Clear Sans"/>
              </a:rPr>
              <a:t>, </a:t>
            </a:r>
            <a:r>
              <a:rPr lang="en-US" sz="1200" spc="384" err="1">
                <a:solidFill>
                  <a:srgbClr val="FFFFFF"/>
                </a:solidFill>
                <a:latin typeface="Clear Sans"/>
                <a:ea typeface="Clear Sans"/>
                <a:cs typeface="Clear Sans"/>
                <a:sym typeface="Clear Sans"/>
              </a:rPr>
              <a:t>paņēmieni</a:t>
            </a:r>
            <a:r>
              <a:rPr lang="en-US" sz="1200" spc="384">
                <a:solidFill>
                  <a:srgbClr val="FFFFFF"/>
                </a:solidFill>
                <a:latin typeface="Clear Sans"/>
                <a:ea typeface="Clear Sans"/>
                <a:cs typeface="Clear Sans"/>
                <a:sym typeface="Clear Sans"/>
              </a:rPr>
              <a:t> un </a:t>
            </a:r>
            <a:r>
              <a:rPr lang="en-US" sz="1200" spc="384" err="1">
                <a:solidFill>
                  <a:srgbClr val="FFFFFF"/>
                </a:solidFill>
                <a:latin typeface="Clear Sans"/>
                <a:ea typeface="Clear Sans"/>
                <a:cs typeface="Clear Sans"/>
                <a:sym typeface="Clear Sans"/>
              </a:rPr>
              <a:t>rīki</a:t>
            </a:r>
            <a:r>
              <a:rPr lang="en-US" sz="1200" spc="384">
                <a:solidFill>
                  <a:srgbClr val="FFFFFF"/>
                </a:solidFill>
                <a:latin typeface="Clear Sans"/>
                <a:ea typeface="Clear Sans"/>
                <a:cs typeface="Clear Sans"/>
                <a:sym typeface="Clear Sans"/>
              </a:rPr>
              <a:t>)</a:t>
            </a:r>
          </a:p>
        </p:txBody>
      </p:sp>
      <p:sp>
        <p:nvSpPr>
          <p:cNvPr id="24" name="TextBox 3">
            <a:extLst>
              <a:ext uri="{FF2B5EF4-FFF2-40B4-BE49-F238E27FC236}">
                <a16:creationId xmlns:a16="http://schemas.microsoft.com/office/drawing/2014/main" id="{DB601735-AF7E-783A-F2BD-688C87E5406C}"/>
              </a:ext>
            </a:extLst>
          </p:cNvPr>
          <p:cNvSpPr txBox="1"/>
          <p:nvPr/>
        </p:nvSpPr>
        <p:spPr>
          <a:xfrm>
            <a:off x="8527762" y="131210"/>
            <a:ext cx="3359438" cy="2895664"/>
          </a:xfrm>
          <a:prstGeom prst="rect">
            <a:avLst/>
          </a:prstGeom>
        </p:spPr>
        <p:txBody>
          <a:bodyPr wrap="square" lIns="0" tIns="0" rIns="0" bIns="0" rtlCol="0" anchor="t">
            <a:spAutoFit/>
          </a:bodyPr>
          <a:lstStyle/>
          <a:p>
            <a:pPr algn="just">
              <a:lnSpc>
                <a:spcPts val="4340"/>
              </a:lnSpc>
            </a:pPr>
            <a:r>
              <a:rPr lang="lv-LV" sz="2667" b="1">
                <a:solidFill>
                  <a:srgbClr val="8E011C"/>
                </a:solidFill>
                <a:latin typeface="Clear Sans Bold"/>
                <a:ea typeface="Clear Sans Bold"/>
                <a:cs typeface="Clear Sans Bold"/>
                <a:sym typeface="Clear Sans Bold"/>
              </a:rPr>
              <a:t>Saturs:</a:t>
            </a:r>
          </a:p>
          <a:p>
            <a:pPr algn="just">
              <a:lnSpc>
                <a:spcPts val="951"/>
              </a:lnSpc>
            </a:pPr>
            <a:endParaRPr lang="lv-LV" sz="2667" b="1">
              <a:solidFill>
                <a:srgbClr val="8E011C"/>
              </a:solidFill>
              <a:latin typeface="Clear Sans Bold"/>
              <a:ea typeface="Clear Sans Bold"/>
              <a:cs typeface="Clear Sans Bold"/>
              <a:sym typeface="Clear Sans Bold"/>
            </a:endParaRPr>
          </a:p>
          <a:p>
            <a:pPr marL="410675" lvl="1" indent="-205338" algn="just">
              <a:buFont typeface="Arial"/>
              <a:buChar char="•"/>
            </a:pPr>
            <a:r>
              <a:rPr lang="lv-LV" sz="1600">
                <a:solidFill>
                  <a:srgbClr val="000000"/>
                </a:solidFill>
                <a:latin typeface="Clear Sans"/>
                <a:ea typeface="Clear Sans"/>
                <a:cs typeface="Clear Sans"/>
                <a:sym typeface="Clear Sans"/>
              </a:rPr>
              <a:t>Kā Tu mācies?</a:t>
            </a:r>
          </a:p>
          <a:p>
            <a:pPr marL="410675" lvl="1" indent="-205338" algn="just">
              <a:buFont typeface="Arial"/>
              <a:buChar char="•"/>
            </a:pPr>
            <a:r>
              <a:rPr lang="lv-LV" sz="1600">
                <a:solidFill>
                  <a:srgbClr val="000000"/>
                </a:solidFill>
                <a:latin typeface="Clear Sans"/>
                <a:ea typeface="Clear Sans"/>
                <a:cs typeface="Clear Sans"/>
                <a:sym typeface="Clear Sans"/>
              </a:rPr>
              <a:t>No vidusskolas uz universitāti</a:t>
            </a:r>
          </a:p>
          <a:p>
            <a:pPr marL="410675" lvl="1" indent="-205338" algn="just">
              <a:buFont typeface="Arial"/>
              <a:buChar char="•"/>
            </a:pPr>
            <a:r>
              <a:rPr lang="lv-LV" sz="1600">
                <a:solidFill>
                  <a:srgbClr val="000000"/>
                </a:solidFill>
                <a:latin typeface="Clear Sans"/>
                <a:ea typeface="Clear Sans"/>
                <a:cs typeface="Clear Sans"/>
                <a:sym typeface="Clear Sans"/>
              </a:rPr>
              <a:t>Komunikācija un sadarbība</a:t>
            </a:r>
          </a:p>
          <a:p>
            <a:pPr marL="410675" lvl="1" indent="-205338" algn="just">
              <a:buFont typeface="Arial"/>
              <a:buChar char="•"/>
            </a:pPr>
            <a:r>
              <a:rPr lang="lv-LV" sz="1600">
                <a:solidFill>
                  <a:srgbClr val="000000"/>
                </a:solidFill>
                <a:latin typeface="Clear Sans"/>
                <a:ea typeface="Clear Sans"/>
                <a:cs typeface="Clear Sans"/>
                <a:sym typeface="Clear Sans"/>
              </a:rPr>
              <a:t>Laika plānošana un </a:t>
            </a:r>
            <a:r>
              <a:rPr lang="lv-LV" sz="1600" err="1">
                <a:solidFill>
                  <a:srgbClr val="000000"/>
                </a:solidFill>
                <a:latin typeface="Clear Sans"/>
                <a:ea typeface="Clear Sans"/>
                <a:cs typeface="Clear Sans"/>
                <a:sym typeface="Clear Sans"/>
              </a:rPr>
              <a:t>labbūtība</a:t>
            </a:r>
            <a:endParaRPr lang="lv-LV" sz="1600">
              <a:solidFill>
                <a:srgbClr val="000000"/>
              </a:solidFill>
              <a:latin typeface="Clear Sans"/>
              <a:ea typeface="Clear Sans"/>
              <a:cs typeface="Clear Sans"/>
              <a:sym typeface="Clear Sans"/>
            </a:endParaRPr>
          </a:p>
          <a:p>
            <a:pPr marL="410675" lvl="1" indent="-205338" algn="just">
              <a:buFont typeface="Arial"/>
              <a:buChar char="•"/>
            </a:pPr>
            <a:r>
              <a:rPr lang="lv-LV" sz="1600">
                <a:solidFill>
                  <a:srgbClr val="000000"/>
                </a:solidFill>
                <a:latin typeface="Clear Sans"/>
                <a:ea typeface="Clear Sans"/>
                <a:cs typeface="Clear Sans"/>
                <a:sym typeface="Clear Sans"/>
              </a:rPr>
              <a:t>Efektīva mācīšanās</a:t>
            </a:r>
          </a:p>
          <a:p>
            <a:pPr marL="410675" lvl="1" indent="-205338" algn="just">
              <a:buFont typeface="Arial"/>
              <a:buChar char="•"/>
            </a:pPr>
            <a:r>
              <a:rPr lang="lv-LV" sz="1600">
                <a:solidFill>
                  <a:srgbClr val="000000"/>
                </a:solidFill>
                <a:latin typeface="Clear Sans"/>
                <a:ea typeface="Clear Sans"/>
                <a:cs typeface="Clear Sans"/>
                <a:sym typeface="Clear Sans"/>
              </a:rPr>
              <a:t>Atgriezeniskā saite</a:t>
            </a:r>
          </a:p>
          <a:p>
            <a:pPr marL="410675" lvl="1" indent="-205338" algn="just">
              <a:buFont typeface="Arial"/>
              <a:buChar char="•"/>
            </a:pPr>
            <a:r>
              <a:rPr lang="lv-LV" sz="1600">
                <a:solidFill>
                  <a:srgbClr val="000000"/>
                </a:solidFill>
                <a:latin typeface="Clear Sans"/>
                <a:ea typeface="Clear Sans"/>
                <a:cs typeface="Clear Sans"/>
                <a:sym typeface="Clear Sans"/>
              </a:rPr>
              <a:t>Akadēmiskais godīgums</a:t>
            </a:r>
          </a:p>
          <a:p>
            <a:pPr marL="410675" lvl="1" indent="-205338" algn="just">
              <a:buFont typeface="Arial"/>
              <a:buChar char="•"/>
            </a:pPr>
            <a:r>
              <a:rPr lang="lv-LV" sz="1600">
                <a:solidFill>
                  <a:srgbClr val="000000"/>
                </a:solidFill>
                <a:latin typeface="Clear Sans"/>
                <a:ea typeface="Clear Sans"/>
                <a:cs typeface="Clear Sans"/>
                <a:sym typeface="Clear Sans"/>
              </a:rPr>
              <a:t>Mākslīgais intelekts</a:t>
            </a:r>
          </a:p>
          <a:p>
            <a:pPr marL="410675" lvl="1" indent="-205338" algn="just">
              <a:buFont typeface="Arial"/>
              <a:buChar char="•"/>
            </a:pPr>
            <a:r>
              <a:rPr lang="lv-LV" sz="1600">
                <a:solidFill>
                  <a:srgbClr val="000000"/>
                </a:solidFill>
                <a:latin typeface="Clear Sans"/>
                <a:ea typeface="Clear Sans"/>
                <a:cs typeface="Clear Sans"/>
                <a:sym typeface="Clear Sans"/>
              </a:rPr>
              <a:t>Mācīšanās un pētniecība</a:t>
            </a:r>
          </a:p>
        </p:txBody>
      </p:sp>
      <p:sp>
        <p:nvSpPr>
          <p:cNvPr id="25" name="Freeform 7">
            <a:extLst>
              <a:ext uri="{FF2B5EF4-FFF2-40B4-BE49-F238E27FC236}">
                <a16:creationId xmlns:a16="http://schemas.microsoft.com/office/drawing/2014/main" id="{57D72BBA-DE5B-F55F-E7E9-2CB6040E6C54}"/>
              </a:ext>
            </a:extLst>
          </p:cNvPr>
          <p:cNvSpPr/>
          <p:nvPr/>
        </p:nvSpPr>
        <p:spPr>
          <a:xfrm>
            <a:off x="8283931" y="3287166"/>
            <a:ext cx="1257431" cy="1257431"/>
          </a:xfrm>
          <a:custGeom>
            <a:avLst/>
            <a:gdLst/>
            <a:ahLst/>
            <a:cxnLst/>
            <a:rect l="l" t="t" r="r" b="b"/>
            <a:pathLst>
              <a:path w="2806989" h="2806989">
                <a:moveTo>
                  <a:pt x="0" y="0"/>
                </a:moveTo>
                <a:lnTo>
                  <a:pt x="2806990" y="0"/>
                </a:lnTo>
                <a:lnTo>
                  <a:pt x="2806990" y="2806990"/>
                </a:lnTo>
                <a:lnTo>
                  <a:pt x="0" y="2806990"/>
                </a:lnTo>
                <a:lnTo>
                  <a:pt x="0" y="0"/>
                </a:lnTo>
                <a:close/>
              </a:path>
            </a:pathLst>
          </a:custGeom>
          <a:blipFill>
            <a:blip r:embed="rId12" cstate="screen">
              <a:extLst>
                <a:ext uri="{28A0092B-C50C-407E-A947-70E740481C1C}">
                  <a14:useLocalDpi xmlns:a14="http://schemas.microsoft.com/office/drawing/2010/main"/>
                </a:ext>
              </a:extLst>
            </a:blip>
            <a:stretch>
              <a:fillRect/>
            </a:stretch>
          </a:blipFill>
        </p:spPr>
        <p:txBody>
          <a:bodyPr/>
          <a:lstStyle/>
          <a:p>
            <a:endParaRPr lang="lv-LV" sz="1200"/>
          </a:p>
        </p:txBody>
      </p:sp>
    </p:spTree>
    <p:extLst>
      <p:ext uri="{BB962C8B-B14F-4D97-AF65-F5344CB8AC3E}">
        <p14:creationId xmlns:p14="http://schemas.microsoft.com/office/powerpoint/2010/main" val="41015356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3AE1248F-102B-EF92-B3CD-215EDCD7ECD5}"/>
              </a:ext>
            </a:extLst>
          </p:cNvPr>
          <p:cNvSpPr/>
          <p:nvPr/>
        </p:nvSpPr>
        <p:spPr>
          <a:xfrm>
            <a:off x="0" y="4885730"/>
            <a:ext cx="12192000" cy="1976582"/>
          </a:xfrm>
          <a:prstGeom prst="rect">
            <a:avLst/>
          </a:prstGeom>
          <a:solidFill>
            <a:srgbClr val="8E011C"/>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spAutoFit/>
          </a:bodyPr>
          <a:lstStyle/>
          <a:p>
            <a:pPr marL="0" marR="0" lvl="0" indent="0" algn="l" defTabSz="685800" rtl="0" eaLnBrk="1" fontAlgn="auto" latinLnBrk="0" hangingPunct="0">
              <a:lnSpc>
                <a:spcPct val="100000"/>
              </a:lnSpc>
              <a:spcBef>
                <a:spcPts val="0"/>
              </a:spcBef>
              <a:spcAft>
                <a:spcPts val="0"/>
              </a:spcAft>
              <a:buClrTx/>
              <a:buSzTx/>
              <a:buFontTx/>
              <a:buNone/>
              <a:tabLst/>
              <a:defRPr/>
            </a:pPr>
            <a:endParaRPr kumimoji="0" lang="lv-LV" sz="13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 name="Rectangle 50">
            <a:extLst>
              <a:ext uri="{FF2B5EF4-FFF2-40B4-BE49-F238E27FC236}">
                <a16:creationId xmlns:a16="http://schemas.microsoft.com/office/drawing/2014/main" id="{A7662E86-9660-49CC-7102-C17BD59896B8}"/>
              </a:ext>
            </a:extLst>
          </p:cNvPr>
          <p:cNvSpPr/>
          <p:nvPr/>
        </p:nvSpPr>
        <p:spPr>
          <a:xfrm>
            <a:off x="381540" y="3551031"/>
            <a:ext cx="2744105"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2200" b="1" i="0" u="none" strike="noStrike" kern="1200" baseline="0">
                <a:solidFill>
                  <a:srgbClr val="000000">
                    <a:lumMod val="75000"/>
                    <a:lumOff val="25000"/>
                  </a:srgbClr>
                </a:solidFill>
                <a:latin typeface="+mn-lt"/>
                <a:ea typeface="+mn-ea"/>
                <a:cs typeface="+mn-cs"/>
              </a:defRPr>
            </a:pPr>
            <a:r>
              <a:rPr kumimoji="0" lang="lv-LV" sz="2000" b="1" i="0" u="none" strike="noStrike" kern="1200" cap="none" spc="0" normalizeH="0" baseline="0" noProof="0">
                <a:ln>
                  <a:noFill/>
                </a:ln>
                <a:solidFill>
                  <a:srgbClr val="7C0A18"/>
                </a:solidFill>
                <a:effectLst/>
                <a:uLnTx/>
                <a:uFillTx/>
                <a:latin typeface="Arial"/>
                <a:ea typeface="Calibri"/>
                <a:cs typeface="Arial" panose="020B0604020202020204" pitchFamily="34" charset="0"/>
              </a:rPr>
              <a:t>Hospitēšana</a:t>
            </a:r>
            <a:r>
              <a:rPr kumimoji="0" lang="lv-LV" sz="2000" b="1" i="0" u="none" strike="noStrike" kern="1200" cap="none" spc="0" normalizeH="0" baseline="0" noProof="0">
                <a:ln>
                  <a:noFill/>
                </a:ln>
                <a:solidFill>
                  <a:srgbClr val="8E001C"/>
                </a:solidFill>
                <a:effectLst/>
                <a:uLnTx/>
                <a:uFillTx/>
                <a:latin typeface="Arial"/>
                <a:ea typeface="Calibri"/>
                <a:cs typeface="Arial" panose="020B0604020202020204" pitchFamily="34" charset="0"/>
              </a:rPr>
              <a:t> </a:t>
            </a:r>
            <a:r>
              <a:rPr kumimoji="0" lang="lv-LV" sz="2000" b="1" i="0" u="none" strike="noStrike" kern="1200" cap="none" spc="0" normalizeH="0" baseline="0" noProof="0">
                <a:ln>
                  <a:noFill/>
                </a:ln>
                <a:solidFill>
                  <a:srgbClr val="7C0A18"/>
                </a:solidFill>
                <a:effectLst/>
                <a:uLnTx/>
                <a:uFillTx/>
                <a:latin typeface="Arial"/>
                <a:ea typeface="Calibri"/>
                <a:cs typeface="Arial" panose="020B0604020202020204" pitchFamily="34" charset="0"/>
              </a:rPr>
              <a:t>docētāju pieredzes apmaiņai</a:t>
            </a:r>
          </a:p>
        </p:txBody>
      </p:sp>
      <p:grpSp>
        <p:nvGrpSpPr>
          <p:cNvPr id="27" name="Group 26">
            <a:extLst>
              <a:ext uri="{FF2B5EF4-FFF2-40B4-BE49-F238E27FC236}">
                <a16:creationId xmlns:a16="http://schemas.microsoft.com/office/drawing/2014/main" id="{368D7E6D-77DB-5F3A-0E55-3EB8063F2EEA}"/>
              </a:ext>
            </a:extLst>
          </p:cNvPr>
          <p:cNvGrpSpPr/>
          <p:nvPr/>
        </p:nvGrpSpPr>
        <p:grpSpPr>
          <a:xfrm>
            <a:off x="2843111" y="5316657"/>
            <a:ext cx="4784161" cy="1201227"/>
            <a:chOff x="3264023" y="5316657"/>
            <a:chExt cx="4784161" cy="1201227"/>
          </a:xfrm>
        </p:grpSpPr>
        <p:sp>
          <p:nvSpPr>
            <p:cNvPr id="57" name="Rectangle 56">
              <a:extLst>
                <a:ext uri="{FF2B5EF4-FFF2-40B4-BE49-F238E27FC236}">
                  <a16:creationId xmlns:a16="http://schemas.microsoft.com/office/drawing/2014/main" id="{8E47B765-9CDB-EEEA-D444-8FB6C4381065}"/>
                </a:ext>
              </a:extLst>
            </p:cNvPr>
            <p:cNvSpPr/>
            <p:nvPr/>
          </p:nvSpPr>
          <p:spPr>
            <a:xfrm>
              <a:off x="3358283" y="5316657"/>
              <a:ext cx="132279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altLang="en-US" sz="3200" b="0" i="0" u="none" strike="noStrike" kern="0" cap="none" spc="0" normalizeH="0" baseline="0" noProof="0">
                  <a:ln>
                    <a:noFill/>
                  </a:ln>
                  <a:solidFill>
                    <a:srgbClr val="FFFFFF"/>
                  </a:solidFill>
                  <a:effectLst/>
                  <a:uLnTx/>
                  <a:uFillTx/>
                  <a:latin typeface="Arial"/>
                  <a:ea typeface="Calibri"/>
                  <a:cs typeface="Arial" panose="020B0604020202020204" pitchFamily="34" charset="0"/>
                </a:rPr>
                <a:t> 2280 </a:t>
              </a:r>
              <a:endParaRPr kumimoji="0" lang="lv-LV" sz="3200" b="0" i="0" u="none" strike="noStrike" kern="1200" cap="none" spc="0" normalizeH="0" baseline="0" noProof="0">
                <a:ln>
                  <a:noFill/>
                </a:ln>
                <a:solidFill>
                  <a:srgbClr val="FFFFFF"/>
                </a:solidFill>
                <a:effectLst/>
                <a:uLnTx/>
                <a:uFillTx/>
                <a:latin typeface="Arial"/>
                <a:ea typeface="Calibri"/>
                <a:cs typeface="Arial" panose="020B0604020202020204" pitchFamily="34" charset="0"/>
              </a:endParaRPr>
            </a:p>
          </p:txBody>
        </p:sp>
        <p:sp>
          <p:nvSpPr>
            <p:cNvPr id="58" name="Rectangle 57">
              <a:extLst>
                <a:ext uri="{FF2B5EF4-FFF2-40B4-BE49-F238E27FC236}">
                  <a16:creationId xmlns:a16="http://schemas.microsoft.com/office/drawing/2014/main" id="{82C847F2-D4A5-7D69-032C-2536F1B4194C}"/>
                </a:ext>
              </a:extLst>
            </p:cNvPr>
            <p:cNvSpPr/>
            <p:nvPr/>
          </p:nvSpPr>
          <p:spPr>
            <a:xfrm>
              <a:off x="3264023" y="5893939"/>
              <a:ext cx="1518364"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altLang="en-US" sz="1800" b="0" i="0" u="none" strike="noStrike" kern="0" cap="none" spc="0" normalizeH="0" baseline="0" noProof="0">
                  <a:ln>
                    <a:noFill/>
                  </a:ln>
                  <a:solidFill>
                    <a:srgbClr val="FFFFFF"/>
                  </a:solidFill>
                  <a:effectLst/>
                  <a:uLnTx/>
                  <a:uFillTx/>
                  <a:latin typeface="Arial"/>
                  <a:ea typeface="Calibri"/>
                  <a:cs typeface="Arial" panose="020B0604020202020204" pitchFamily="34" charset="0"/>
                </a:rPr>
                <a:t>apliecinājumi</a:t>
              </a:r>
              <a:endParaRPr kumimoji="0" lang="en-US" sz="1800" b="0" i="0" u="none" strike="noStrike" kern="1200" cap="none" spc="0" normalizeH="0" baseline="0" noProof="0">
                <a:ln w="0"/>
                <a:solidFill>
                  <a:srgbClr val="FFFFFF"/>
                </a:solidFill>
                <a:effectLst>
                  <a:outerShdw blurRad="38100" dist="25400" dir="5400000" algn="ctr" rotWithShape="0">
                    <a:srgbClr val="6E747A">
                      <a:alpha val="43000"/>
                    </a:srgbClr>
                  </a:outerShdw>
                </a:effectLst>
                <a:uLnTx/>
                <a:uFillTx/>
                <a:latin typeface="Arial"/>
                <a:ea typeface="Calibri"/>
                <a:cs typeface="Arial" panose="020B0604020202020204" pitchFamily="34" charset="0"/>
              </a:endParaRPr>
            </a:p>
          </p:txBody>
        </p:sp>
        <p:sp>
          <p:nvSpPr>
            <p:cNvPr id="60" name="Rectangle 59">
              <a:extLst>
                <a:ext uri="{FF2B5EF4-FFF2-40B4-BE49-F238E27FC236}">
                  <a16:creationId xmlns:a16="http://schemas.microsoft.com/office/drawing/2014/main" id="{E6D8787A-94D3-EEB0-1D8E-76781C77E8FA}"/>
                </a:ext>
              </a:extLst>
            </p:cNvPr>
            <p:cNvSpPr/>
            <p:nvPr/>
          </p:nvSpPr>
          <p:spPr>
            <a:xfrm>
              <a:off x="5321611" y="5316657"/>
              <a:ext cx="63991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altLang="en-US" sz="3200" b="0" i="0" u="none" strike="noStrike" kern="0" cap="none" spc="0" normalizeH="0" baseline="0" noProof="0">
                  <a:ln>
                    <a:noFill/>
                  </a:ln>
                  <a:solidFill>
                    <a:srgbClr val="FFFFFF"/>
                  </a:solidFill>
                  <a:effectLst/>
                  <a:uLnTx/>
                  <a:uFillTx/>
                  <a:latin typeface="Arial"/>
                  <a:ea typeface="Calibri"/>
                  <a:cs typeface="Arial" panose="020B0604020202020204" pitchFamily="34" charset="0"/>
                </a:rPr>
                <a:t>80</a:t>
              </a:r>
            </a:p>
          </p:txBody>
        </p:sp>
        <p:sp>
          <p:nvSpPr>
            <p:cNvPr id="61" name="Rectangle 60">
              <a:extLst>
                <a:ext uri="{FF2B5EF4-FFF2-40B4-BE49-F238E27FC236}">
                  <a16:creationId xmlns:a16="http://schemas.microsoft.com/office/drawing/2014/main" id="{1B786FD9-2768-AAD6-4A7C-D85BA22D22DA}"/>
                </a:ext>
              </a:extLst>
            </p:cNvPr>
            <p:cNvSpPr/>
            <p:nvPr/>
          </p:nvSpPr>
          <p:spPr>
            <a:xfrm>
              <a:off x="5099075" y="5911279"/>
              <a:ext cx="1152881"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altLang="en-US" sz="2000" b="0" i="0" u="none" strike="noStrike" kern="0" cap="none" spc="0" normalizeH="0" baseline="0" noProof="0">
                  <a:ln>
                    <a:noFill/>
                  </a:ln>
                  <a:solidFill>
                    <a:srgbClr val="FFFFFF"/>
                  </a:solidFill>
                  <a:effectLst/>
                  <a:uLnTx/>
                  <a:uFillTx/>
                  <a:latin typeface="Arial"/>
                  <a:ea typeface="Calibri"/>
                  <a:cs typeface="Arial" panose="020B0604020202020204" pitchFamily="34" charset="0"/>
                </a:rPr>
                <a:t>mācības</a:t>
              </a:r>
              <a:endParaRPr kumimoji="0" lang="en-US" sz="2000" b="0" i="0" u="none" strike="noStrike" kern="1200" cap="none" spc="0" normalizeH="0" baseline="0" noProof="0">
                <a:ln w="0"/>
                <a:solidFill>
                  <a:srgbClr val="FFFFFF"/>
                </a:solidFill>
                <a:effectLst>
                  <a:outerShdw blurRad="38100" dist="25400" dir="5400000" algn="ctr" rotWithShape="0">
                    <a:srgbClr val="6E747A">
                      <a:alpha val="43000"/>
                    </a:srgbClr>
                  </a:outerShdw>
                </a:effectLst>
                <a:uLnTx/>
                <a:uFillTx/>
                <a:latin typeface="Arial"/>
                <a:ea typeface="Calibri"/>
                <a:cs typeface="Arial" panose="020B0604020202020204" pitchFamily="34" charset="0"/>
              </a:endParaRPr>
            </a:p>
          </p:txBody>
        </p:sp>
        <p:sp>
          <p:nvSpPr>
            <p:cNvPr id="63" name="Rectangle 62">
              <a:extLst>
                <a:ext uri="{FF2B5EF4-FFF2-40B4-BE49-F238E27FC236}">
                  <a16:creationId xmlns:a16="http://schemas.microsoft.com/office/drawing/2014/main" id="{ADDC2023-58C5-DDDE-B225-FCCF3B7858FC}"/>
                </a:ext>
              </a:extLst>
            </p:cNvPr>
            <p:cNvSpPr/>
            <p:nvPr/>
          </p:nvSpPr>
          <p:spPr>
            <a:xfrm>
              <a:off x="6819051" y="5316657"/>
              <a:ext cx="86754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altLang="en-US" sz="3200" b="0" i="0" u="none" strike="noStrike" kern="0" cap="none" spc="0" normalizeH="0" baseline="0" noProof="0">
                  <a:ln>
                    <a:noFill/>
                  </a:ln>
                  <a:solidFill>
                    <a:srgbClr val="FFFFFF"/>
                  </a:solidFill>
                  <a:effectLst/>
                  <a:uLnTx/>
                  <a:uFillTx/>
                  <a:latin typeface="Arial"/>
                  <a:ea typeface="Calibri"/>
                  <a:cs typeface="Arial" panose="020B0604020202020204" pitchFamily="34" charset="0"/>
                </a:rPr>
                <a:t>266</a:t>
              </a:r>
            </a:p>
          </p:txBody>
        </p:sp>
        <p:sp>
          <p:nvSpPr>
            <p:cNvPr id="64" name="Rectangle 63">
              <a:extLst>
                <a:ext uri="{FF2B5EF4-FFF2-40B4-BE49-F238E27FC236}">
                  <a16:creationId xmlns:a16="http://schemas.microsoft.com/office/drawing/2014/main" id="{06031A70-9D9B-DDD9-637D-B685A4CF72CD}"/>
                </a:ext>
              </a:extLst>
            </p:cNvPr>
            <p:cNvSpPr/>
            <p:nvPr/>
          </p:nvSpPr>
          <p:spPr>
            <a:xfrm>
              <a:off x="6516996" y="5871553"/>
              <a:ext cx="1531188"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altLang="en-US" sz="1800" b="0" i="0" u="none" strike="noStrike" kern="0" cap="none" spc="0" normalizeH="0" baseline="0" noProof="0">
                  <a:ln>
                    <a:noFill/>
                  </a:ln>
                  <a:solidFill>
                    <a:srgbClr val="FFFFFF"/>
                  </a:solidFill>
                  <a:effectLst/>
                  <a:uLnTx/>
                  <a:uFillTx/>
                  <a:latin typeface="Arial"/>
                  <a:ea typeface="Calibri"/>
                  <a:cs typeface="Arial" panose="020B0604020202020204" pitchFamily="34" charset="0"/>
                </a:rPr>
                <a:t>akadēmiskās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1800" b="0" i="0" u="none" strike="noStrike" kern="0" cap="none" spc="0" normalizeH="0" baseline="0" noProof="0">
                  <a:ln w="0"/>
                  <a:solidFill>
                    <a:srgbClr val="FFFFFF"/>
                  </a:solidFill>
                  <a:effectLst>
                    <a:outerShdw blurRad="38100" dist="25400" dir="5400000" algn="ctr" rotWithShape="0">
                      <a:srgbClr val="6E747A">
                        <a:alpha val="43000"/>
                      </a:srgbClr>
                    </a:outerShdw>
                  </a:effectLst>
                  <a:uLnTx/>
                  <a:uFillTx/>
                  <a:latin typeface="Arial"/>
                  <a:ea typeface="Calibri"/>
                  <a:cs typeface="Arial" panose="020B0604020202020204" pitchFamily="34" charset="0"/>
                </a:rPr>
                <a:t>stundas</a:t>
              </a:r>
              <a:endParaRPr kumimoji="0" lang="en-US" sz="1800" b="0" i="0" u="none" strike="noStrike" kern="1200" cap="none" spc="0" normalizeH="0" baseline="0" noProof="0">
                <a:ln w="0"/>
                <a:solidFill>
                  <a:srgbClr val="FFFFFF"/>
                </a:solidFill>
                <a:effectLst>
                  <a:outerShdw blurRad="38100" dist="25400" dir="5400000" algn="ctr" rotWithShape="0">
                    <a:srgbClr val="6E747A">
                      <a:alpha val="43000"/>
                    </a:srgbClr>
                  </a:outerShdw>
                </a:effectLst>
                <a:uLnTx/>
                <a:uFillTx/>
                <a:latin typeface="Arial"/>
                <a:ea typeface="Calibri"/>
                <a:cs typeface="Arial" panose="020B0604020202020204" pitchFamily="34" charset="0"/>
              </a:endParaRPr>
            </a:p>
          </p:txBody>
        </p:sp>
      </p:grpSp>
      <p:sp>
        <p:nvSpPr>
          <p:cNvPr id="87" name="Rectangle 86">
            <a:extLst>
              <a:ext uri="{FF2B5EF4-FFF2-40B4-BE49-F238E27FC236}">
                <a16:creationId xmlns:a16="http://schemas.microsoft.com/office/drawing/2014/main" id="{C4DC3C18-CD02-1177-8F5B-D515E087CA77}"/>
              </a:ext>
            </a:extLst>
          </p:cNvPr>
          <p:cNvSpPr/>
          <p:nvPr/>
        </p:nvSpPr>
        <p:spPr>
          <a:xfrm>
            <a:off x="4408603" y="3570429"/>
            <a:ext cx="2297147"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800" b="0" i="0" u="none" strike="noStrike" kern="1200" cap="none" spc="0" normalizeH="0" baseline="0" noProof="0">
                <a:ln>
                  <a:noFill/>
                </a:ln>
                <a:solidFill>
                  <a:srgbClr val="404040"/>
                </a:solidFill>
                <a:effectLst/>
                <a:uLnTx/>
                <a:uFillTx/>
                <a:latin typeface="Arial"/>
                <a:ea typeface="Calibri"/>
                <a:cs typeface="Arial" panose="020B0604020202020204" pitchFamily="34" charset="0"/>
              </a:rPr>
              <a:t>pieaugums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800" b="0" i="0" u="none" strike="noStrike" kern="1200" cap="none" spc="0" normalizeH="0" baseline="0" noProof="0">
                <a:ln>
                  <a:noFill/>
                </a:ln>
                <a:solidFill>
                  <a:srgbClr val="404040"/>
                </a:solidFill>
                <a:effectLst/>
                <a:uLnTx/>
                <a:uFillTx/>
                <a:latin typeface="Arial"/>
                <a:ea typeface="Calibri"/>
                <a:cs typeface="Arial" panose="020B0604020202020204" pitchFamily="34" charset="0"/>
              </a:rPr>
              <a:t>gada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800" b="0" i="0" u="none" strike="noStrike" kern="1200" cap="none" spc="0" normalizeH="0" baseline="0" noProof="0">
                <a:ln>
                  <a:noFill/>
                </a:ln>
                <a:solidFill>
                  <a:srgbClr val="404040"/>
                </a:solidFill>
                <a:effectLst/>
                <a:uLnTx/>
                <a:uFillTx/>
                <a:latin typeface="Arial"/>
                <a:ea typeface="Calibri"/>
                <a:cs typeface="Arial" panose="020B0604020202020204" pitchFamily="34" charset="0"/>
              </a:rPr>
              <a:t>laikā</a:t>
            </a:r>
          </a:p>
        </p:txBody>
      </p:sp>
      <p:sp>
        <p:nvSpPr>
          <p:cNvPr id="10" name="TextBox 9">
            <a:extLst>
              <a:ext uri="{FF2B5EF4-FFF2-40B4-BE49-F238E27FC236}">
                <a16:creationId xmlns:a16="http://schemas.microsoft.com/office/drawing/2014/main" id="{CE76FEE7-F634-274E-EF99-7DEFD8C3E832}"/>
              </a:ext>
            </a:extLst>
          </p:cNvPr>
          <p:cNvSpPr txBox="1"/>
          <p:nvPr/>
        </p:nvSpPr>
        <p:spPr>
          <a:xfrm>
            <a:off x="414567" y="511139"/>
            <a:ext cx="6291183"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2800" b="1" i="0" u="none" strike="noStrike" kern="1200" cap="none" spc="0" normalizeH="0" baseline="0" noProof="0">
                <a:ln>
                  <a:noFill/>
                </a:ln>
                <a:solidFill>
                  <a:srgbClr val="8E011C"/>
                </a:solidFill>
                <a:effectLst/>
                <a:uLnTx/>
                <a:uFillTx/>
                <a:latin typeface="Arial"/>
                <a:ea typeface="Calibri"/>
                <a:cs typeface="Arial" panose="020B0604020202020204" pitchFamily="34" charset="0"/>
              </a:rPr>
              <a:t>Docētāju tālākizglītība Pedagoģiskās izaugsmes centrā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2800" b="0" i="0" u="none" strike="noStrike" kern="1200" cap="none" spc="0" normalizeH="0" baseline="0" noProof="0">
                <a:ln>
                  <a:noFill/>
                </a:ln>
                <a:solidFill>
                  <a:srgbClr val="8E011C"/>
                </a:solidFill>
                <a:effectLst/>
                <a:uLnTx/>
                <a:uFillTx/>
                <a:latin typeface="Arial"/>
                <a:ea typeface="Calibri"/>
                <a:cs typeface="Arial" panose="020B0604020202020204" pitchFamily="34" charset="0"/>
              </a:rPr>
              <a:t>2024./2025. </a:t>
            </a:r>
            <a:r>
              <a:rPr kumimoji="0" lang="lv-LV" sz="2800" b="0" i="0" u="none" strike="noStrike" kern="1200" cap="none" spc="0" normalizeH="0" baseline="0" noProof="0" err="1">
                <a:ln>
                  <a:noFill/>
                </a:ln>
                <a:solidFill>
                  <a:srgbClr val="8E011C"/>
                </a:solidFill>
                <a:effectLst/>
                <a:uLnTx/>
                <a:uFillTx/>
                <a:latin typeface="Arial"/>
                <a:ea typeface="Calibri"/>
                <a:cs typeface="Arial" panose="020B0604020202020204" pitchFamily="34" charset="0"/>
              </a:rPr>
              <a:t>ak.g</a:t>
            </a:r>
            <a:r>
              <a:rPr kumimoji="0" lang="lv-LV" sz="2800" b="0" i="0" u="none" strike="noStrike" kern="1200" cap="none" spc="0" normalizeH="0" baseline="0" noProof="0">
                <a:ln>
                  <a:noFill/>
                </a:ln>
                <a:solidFill>
                  <a:srgbClr val="8E011C"/>
                </a:solidFill>
                <a:effectLst/>
                <a:uLnTx/>
                <a:uFillTx/>
                <a:latin typeface="Arial"/>
                <a:ea typeface="Calibri"/>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2800" b="1" i="0" u="none" strike="noStrike" kern="1200" cap="none" spc="0" normalizeH="0" baseline="0" noProof="0">
              <a:ln>
                <a:noFill/>
              </a:ln>
              <a:solidFill>
                <a:srgbClr val="8E011C"/>
              </a:solidFill>
              <a:effectLst/>
              <a:uLnTx/>
              <a:uFillTx/>
              <a:latin typeface="Calibri"/>
              <a:ea typeface="Calibri"/>
              <a:cs typeface="Calibri"/>
            </a:endParaRPr>
          </a:p>
        </p:txBody>
      </p:sp>
      <p:grpSp>
        <p:nvGrpSpPr>
          <p:cNvPr id="16" name="Group 15">
            <a:extLst>
              <a:ext uri="{FF2B5EF4-FFF2-40B4-BE49-F238E27FC236}">
                <a16:creationId xmlns:a16="http://schemas.microsoft.com/office/drawing/2014/main" id="{16E743D3-BD95-4095-9174-7BE1C7BBDB56}"/>
              </a:ext>
            </a:extLst>
          </p:cNvPr>
          <p:cNvGrpSpPr/>
          <p:nvPr/>
        </p:nvGrpSpPr>
        <p:grpSpPr>
          <a:xfrm>
            <a:off x="7323649" y="4783139"/>
            <a:ext cx="4224514" cy="2010520"/>
            <a:chOff x="8905705" y="4507364"/>
            <a:chExt cx="4224514" cy="2010520"/>
          </a:xfrm>
        </p:grpSpPr>
        <p:pic>
          <p:nvPicPr>
            <p:cNvPr id="13" name="Picture 12" descr="A white circle with black background&#10;&#10;AI-generated content may be incorrect.">
              <a:extLst>
                <a:ext uri="{FF2B5EF4-FFF2-40B4-BE49-F238E27FC236}">
                  <a16:creationId xmlns:a16="http://schemas.microsoft.com/office/drawing/2014/main" id="{6B531C80-1E7A-5177-36C0-F15C14DC80E0}"/>
                </a:ext>
              </a:extLst>
            </p:cNvPr>
            <p:cNvPicPr>
              <a:picLocks noChangeAspect="1"/>
            </p:cNvPicPr>
            <p:nvPr/>
          </p:nvPicPr>
          <p:blipFill>
            <a:blip r:embed="rId3"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9370981" y="4507364"/>
              <a:ext cx="2010520" cy="2010520"/>
            </a:xfrm>
            <a:prstGeom prst="rect">
              <a:avLst/>
            </a:prstGeom>
          </p:spPr>
        </p:pic>
        <p:sp>
          <p:nvSpPr>
            <p:cNvPr id="65" name="Rectangle 64">
              <a:extLst>
                <a:ext uri="{FF2B5EF4-FFF2-40B4-BE49-F238E27FC236}">
                  <a16:creationId xmlns:a16="http://schemas.microsoft.com/office/drawing/2014/main" id="{F7EF5D38-07CE-5C63-3939-8D1AD0D9F208}"/>
                </a:ext>
              </a:extLst>
            </p:cNvPr>
            <p:cNvSpPr/>
            <p:nvPr/>
          </p:nvSpPr>
          <p:spPr>
            <a:xfrm>
              <a:off x="8905705" y="4873312"/>
              <a:ext cx="3033447" cy="1327355"/>
            </a:xfrm>
            <a:prstGeom prst="rect">
              <a:avLst/>
            </a:prstGeom>
            <a:no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lv-LV" sz="3200" b="1" i="0" u="none" strike="noStrike" kern="0" cap="none" spc="0" normalizeH="0" baseline="0" noProof="0">
                  <a:ln>
                    <a:noFill/>
                  </a:ln>
                  <a:solidFill>
                    <a:srgbClr val="CCCCCC">
                      <a:lumMod val="25000"/>
                    </a:srgbClr>
                  </a:solidFill>
                  <a:effectLst/>
                  <a:uLnTx/>
                  <a:uFillTx/>
                  <a:latin typeface="Arial"/>
                  <a:ea typeface="Calibri" panose="020F0502020204030204" pitchFamily="34" charset="0"/>
                  <a:cs typeface="Calibri" panose="020F0502020204030204" pitchFamily="34" charset="0"/>
                  <a:sym typeface="Arial"/>
                </a:rPr>
                <a:t>60%</a:t>
              </a:r>
            </a:p>
          </p:txBody>
        </p:sp>
        <p:sp>
          <p:nvSpPr>
            <p:cNvPr id="66" name="Rectangle 65">
              <a:extLst>
                <a:ext uri="{FF2B5EF4-FFF2-40B4-BE49-F238E27FC236}">
                  <a16:creationId xmlns:a16="http://schemas.microsoft.com/office/drawing/2014/main" id="{A8868FD3-2958-0BC5-C223-BF9F8A9F63EE}"/>
                </a:ext>
              </a:extLst>
            </p:cNvPr>
            <p:cNvSpPr/>
            <p:nvPr/>
          </p:nvSpPr>
          <p:spPr>
            <a:xfrm>
              <a:off x="11577505" y="5075324"/>
              <a:ext cx="1552714"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800" b="1" i="0" u="none" strike="noStrike" kern="1200" cap="none" spc="0" normalizeH="0" baseline="0" noProof="0">
                  <a:ln>
                    <a:noFill/>
                  </a:ln>
                  <a:solidFill>
                    <a:srgbClr val="FFFFFF"/>
                  </a:solidFill>
                  <a:effectLst/>
                  <a:uLnTx/>
                  <a:uFillTx/>
                  <a:latin typeface="Arial"/>
                  <a:ea typeface="Calibri"/>
                  <a:cs typeface="Arial" panose="020B0604020202020204" pitchFamily="34" charset="0"/>
                </a:rPr>
                <a:t>no visiem docētājiem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800" b="1" i="0" u="none" strike="noStrike" kern="1200" cap="none" spc="0" normalizeH="0" baseline="0" noProof="0">
                  <a:ln>
                    <a:noFill/>
                  </a:ln>
                  <a:solidFill>
                    <a:srgbClr val="FFFFFF"/>
                  </a:solidFill>
                  <a:effectLst/>
                  <a:uLnTx/>
                  <a:uFillTx/>
                  <a:latin typeface="Arial"/>
                  <a:ea typeface="Calibri"/>
                  <a:cs typeface="Arial" panose="020B0604020202020204" pitchFamily="34" charset="0"/>
                </a:rPr>
                <a:t>ik gadu</a:t>
              </a:r>
            </a:p>
          </p:txBody>
        </p:sp>
      </p:grpSp>
      <p:grpSp>
        <p:nvGrpSpPr>
          <p:cNvPr id="26" name="Group 25">
            <a:extLst>
              <a:ext uri="{FF2B5EF4-FFF2-40B4-BE49-F238E27FC236}">
                <a16:creationId xmlns:a16="http://schemas.microsoft.com/office/drawing/2014/main" id="{D17B8C5E-B91E-ACB4-1C1F-3E4BDF65C72C}"/>
              </a:ext>
            </a:extLst>
          </p:cNvPr>
          <p:cNvGrpSpPr/>
          <p:nvPr/>
        </p:nvGrpSpPr>
        <p:grpSpPr>
          <a:xfrm>
            <a:off x="1883040" y="2284649"/>
            <a:ext cx="3033447" cy="2010520"/>
            <a:chOff x="2515791" y="3059564"/>
            <a:chExt cx="3033447" cy="2010520"/>
          </a:xfrm>
        </p:grpSpPr>
        <p:pic>
          <p:nvPicPr>
            <p:cNvPr id="17" name="Picture 16" descr="A white circle with black background&#10;&#10;AI-generated content may be incorrect.">
              <a:extLst>
                <a:ext uri="{FF2B5EF4-FFF2-40B4-BE49-F238E27FC236}">
                  <a16:creationId xmlns:a16="http://schemas.microsoft.com/office/drawing/2014/main" id="{7FF9DF5E-FA9B-3DD8-4D29-BE5B31AA311F}"/>
                </a:ext>
              </a:extLst>
            </p:cNvPr>
            <p:cNvPicPr>
              <a:picLocks noChangeAspect="1"/>
            </p:cNvPicPr>
            <p:nvPr/>
          </p:nvPicPr>
          <p:blipFill>
            <a:blip r:embed="rId3"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2995581" y="3059564"/>
              <a:ext cx="2010520" cy="2010520"/>
            </a:xfrm>
            <a:prstGeom prst="rect">
              <a:avLst/>
            </a:prstGeom>
          </p:spPr>
        </p:pic>
        <p:sp>
          <p:nvSpPr>
            <p:cNvPr id="18" name="Rectangle 17">
              <a:extLst>
                <a:ext uri="{FF2B5EF4-FFF2-40B4-BE49-F238E27FC236}">
                  <a16:creationId xmlns:a16="http://schemas.microsoft.com/office/drawing/2014/main" id="{95A6AA10-0D42-FD91-B150-3C8D03C73A10}"/>
                </a:ext>
              </a:extLst>
            </p:cNvPr>
            <p:cNvSpPr/>
            <p:nvPr/>
          </p:nvSpPr>
          <p:spPr>
            <a:xfrm>
              <a:off x="2515791" y="3425512"/>
              <a:ext cx="3033447" cy="1327355"/>
            </a:xfrm>
            <a:prstGeom prst="rect">
              <a:avLst/>
            </a:prstGeom>
            <a:no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lv-LV" sz="3200" b="1" i="0" u="none" strike="noStrike" kern="0" cap="none" spc="0" normalizeH="0" baseline="0" noProof="0">
                  <a:ln>
                    <a:noFill/>
                  </a:ln>
                  <a:solidFill>
                    <a:srgbClr val="CCCCCC">
                      <a:lumMod val="25000"/>
                    </a:srgbClr>
                  </a:solidFill>
                  <a:effectLst/>
                  <a:uLnTx/>
                  <a:uFillTx/>
                  <a:latin typeface="Arial"/>
                  <a:ea typeface="Calibri" panose="020F0502020204030204" pitchFamily="34" charset="0"/>
                  <a:cs typeface="Calibri" panose="020F0502020204030204" pitchFamily="34" charset="0"/>
                  <a:sym typeface="Arial"/>
                </a:rPr>
                <a:t>+</a:t>
              </a:r>
              <a:r>
                <a:rPr kumimoji="0" lang="lv-LV" sz="1100" b="1" i="0" u="none" strike="noStrike" kern="0" cap="none" spc="0" normalizeH="0" baseline="0" noProof="0">
                  <a:ln>
                    <a:noFill/>
                  </a:ln>
                  <a:solidFill>
                    <a:srgbClr val="CCCCCC">
                      <a:lumMod val="25000"/>
                    </a:srgbClr>
                  </a:solidFill>
                  <a:effectLst/>
                  <a:uLnTx/>
                  <a:uFillTx/>
                  <a:latin typeface="Arial"/>
                  <a:ea typeface="Calibri" panose="020F0502020204030204" pitchFamily="34" charset="0"/>
                  <a:cs typeface="Calibri" panose="020F0502020204030204" pitchFamily="34" charset="0"/>
                  <a:sym typeface="Arial"/>
                </a:rPr>
                <a:t> </a:t>
              </a:r>
              <a:r>
                <a:rPr kumimoji="0" lang="lv-LV" sz="3200" b="1" i="0" u="none" strike="noStrike" kern="0" cap="none" spc="0" normalizeH="0" baseline="0" noProof="0">
                  <a:ln>
                    <a:noFill/>
                  </a:ln>
                  <a:solidFill>
                    <a:srgbClr val="CCCCCC">
                      <a:lumMod val="25000"/>
                    </a:srgbClr>
                  </a:solidFill>
                  <a:effectLst/>
                  <a:uLnTx/>
                  <a:uFillTx/>
                  <a:latin typeface="Arial"/>
                  <a:ea typeface="Calibri" panose="020F0502020204030204" pitchFamily="34" charset="0"/>
                  <a:cs typeface="Calibri" panose="020F0502020204030204" pitchFamily="34" charset="0"/>
                  <a:sym typeface="Arial"/>
                </a:rPr>
                <a:t>64%</a:t>
              </a:r>
            </a:p>
          </p:txBody>
        </p:sp>
      </p:grpSp>
      <p:pic>
        <p:nvPicPr>
          <p:cNvPr id="29" name="Picture 28" descr="A group of people posing for a photo&#10;&#10;AI-generated content may be incorrect.">
            <a:extLst>
              <a:ext uri="{FF2B5EF4-FFF2-40B4-BE49-F238E27FC236}">
                <a16:creationId xmlns:a16="http://schemas.microsoft.com/office/drawing/2014/main" id="{87489912-0125-0C6D-31F5-B6D3CB04990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24788" y="1199596"/>
            <a:ext cx="5467057" cy="3685345"/>
          </a:xfrm>
          <a:prstGeom prst="rect">
            <a:avLst/>
          </a:prstGeom>
        </p:spPr>
      </p:pic>
      <p:pic>
        <p:nvPicPr>
          <p:cNvPr id="2" name="Picture 2">
            <a:extLst>
              <a:ext uri="{FF2B5EF4-FFF2-40B4-BE49-F238E27FC236}">
                <a16:creationId xmlns:a16="http://schemas.microsoft.com/office/drawing/2014/main" id="{67FD4303-0FE1-292E-3CF3-AEC998F7FEB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626628" y="1058926"/>
            <a:ext cx="2546179" cy="1850816"/>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a:extLst>
              <a:ext uri="{FF2B5EF4-FFF2-40B4-BE49-F238E27FC236}">
                <a16:creationId xmlns:a16="http://schemas.microsoft.com/office/drawing/2014/main" id="{9834A803-0E9A-2C26-EDA8-7F1A0996E5FA}"/>
              </a:ext>
            </a:extLst>
          </p:cNvPr>
          <p:cNvGrpSpPr/>
          <p:nvPr/>
        </p:nvGrpSpPr>
        <p:grpSpPr>
          <a:xfrm>
            <a:off x="5899079" y="283061"/>
            <a:ext cx="2572921" cy="2250867"/>
            <a:chOff x="5733760" y="-82887"/>
            <a:chExt cx="3033447" cy="2653749"/>
          </a:xfrm>
        </p:grpSpPr>
        <p:pic>
          <p:nvPicPr>
            <p:cNvPr id="12" name="Picture 11" descr="A white circle with black background&#10;&#10;AI-generated content may be incorrect.">
              <a:extLst>
                <a:ext uri="{FF2B5EF4-FFF2-40B4-BE49-F238E27FC236}">
                  <a16:creationId xmlns:a16="http://schemas.microsoft.com/office/drawing/2014/main" id="{DDA2E741-207D-8E31-57B9-AB075CCF75DD}"/>
                </a:ext>
              </a:extLst>
            </p:cNvPr>
            <p:cNvPicPr>
              <a:picLocks noChangeAspect="1"/>
            </p:cNvPicPr>
            <p:nvPr/>
          </p:nvPicPr>
          <p:blipFill>
            <a:blip r:embed="rId6"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5955715" y="-82887"/>
              <a:ext cx="2653749" cy="2653749"/>
            </a:xfrm>
            <a:prstGeom prst="rect">
              <a:avLst/>
            </a:prstGeom>
          </p:spPr>
        </p:pic>
        <p:sp>
          <p:nvSpPr>
            <p:cNvPr id="21" name="Rectangle 20">
              <a:extLst>
                <a:ext uri="{FF2B5EF4-FFF2-40B4-BE49-F238E27FC236}">
                  <a16:creationId xmlns:a16="http://schemas.microsoft.com/office/drawing/2014/main" id="{1F64366D-232A-9E8C-EC2B-418B90BC3B49}"/>
                </a:ext>
              </a:extLst>
            </p:cNvPr>
            <p:cNvSpPr/>
            <p:nvPr/>
          </p:nvSpPr>
          <p:spPr>
            <a:xfrm>
              <a:off x="5733760" y="516071"/>
              <a:ext cx="3033447" cy="1327355"/>
            </a:xfrm>
            <a:prstGeom prst="rect">
              <a:avLst/>
            </a:prstGeom>
            <a:no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lv-LV" sz="3200" b="1" i="0" u="none" strike="noStrike" kern="0" cap="none" spc="0" normalizeH="0" baseline="0" noProof="0">
                  <a:ln>
                    <a:noFill/>
                  </a:ln>
                  <a:solidFill>
                    <a:srgbClr val="333333"/>
                  </a:solidFill>
                  <a:effectLst/>
                  <a:uLnTx/>
                  <a:uFillTx/>
                  <a:latin typeface="Arial"/>
                  <a:ea typeface="Calibri" panose="020F0502020204030204" pitchFamily="34" charset="0"/>
                  <a:cs typeface="Calibri" panose="020F0502020204030204" pitchFamily="34" charset="0"/>
                  <a:sym typeface="Arial"/>
                </a:rPr>
                <a:t>6.</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lv-LV" sz="3200" b="0" i="0" u="none" strike="noStrike" kern="0" cap="none" spc="0" normalizeH="0" baseline="0" noProof="0">
                  <a:ln>
                    <a:noFill/>
                  </a:ln>
                  <a:solidFill>
                    <a:srgbClr val="333333"/>
                  </a:solidFill>
                  <a:effectLst/>
                  <a:uLnTx/>
                  <a:uFillTx/>
                  <a:latin typeface="Arial"/>
                  <a:ea typeface="Calibri" panose="020F0502020204030204" pitchFamily="34" charset="0"/>
                  <a:cs typeface="Calibri" panose="020F0502020204030204" pitchFamily="34" charset="0"/>
                  <a:sym typeface="Arial"/>
                </a:rPr>
                <a:t>JDS</a:t>
              </a:r>
            </a:p>
          </p:txBody>
        </p:sp>
      </p:grpSp>
      <p:sp>
        <p:nvSpPr>
          <p:cNvPr id="24" name="TextBox 23">
            <a:extLst>
              <a:ext uri="{FF2B5EF4-FFF2-40B4-BE49-F238E27FC236}">
                <a16:creationId xmlns:a16="http://schemas.microsoft.com/office/drawing/2014/main" id="{8EC6EE29-FDDF-5AEB-1DC3-9F82E3A46CD7}"/>
              </a:ext>
            </a:extLst>
          </p:cNvPr>
          <p:cNvSpPr txBox="1"/>
          <p:nvPr/>
        </p:nvSpPr>
        <p:spPr>
          <a:xfrm>
            <a:off x="8660259" y="236920"/>
            <a:ext cx="3255079" cy="83099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lv-LV" sz="2400" b="1" i="0" u="none" strike="noStrike" kern="0" cap="none" spc="0" normalizeH="0" baseline="0" noProof="0">
                <a:ln>
                  <a:noFill/>
                </a:ln>
                <a:solidFill>
                  <a:srgbClr val="8E001C"/>
                </a:solidFill>
                <a:effectLst/>
                <a:uLnTx/>
                <a:uFillTx/>
                <a:latin typeface="Arial"/>
                <a:ea typeface="+mn-ea"/>
                <a:cs typeface="Arial"/>
                <a:sym typeface="Arial"/>
              </a:rPr>
              <a:t>RSU, LSPA, SKMK kopā pirmo reizi</a:t>
            </a:r>
            <a:endParaRPr kumimoji="0" lang="lv-LV" sz="1600" b="0" i="0" u="none" strike="noStrike" kern="1200" cap="none" spc="0" normalizeH="0" baseline="0" noProof="0">
              <a:ln>
                <a:noFill/>
              </a:ln>
              <a:solidFill>
                <a:srgbClr val="595959"/>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D99526C2-E3CD-86EB-F3CA-AD0C04055C7F}"/>
              </a:ext>
            </a:extLst>
          </p:cNvPr>
          <p:cNvSpPr/>
          <p:nvPr/>
        </p:nvSpPr>
        <p:spPr>
          <a:xfrm>
            <a:off x="381540" y="5331198"/>
            <a:ext cx="2744105"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2200" b="1" i="0" u="none" strike="noStrike" kern="1200" baseline="0">
                <a:solidFill>
                  <a:srgbClr val="000000">
                    <a:lumMod val="75000"/>
                    <a:lumOff val="25000"/>
                  </a:srgbClr>
                </a:solidFill>
                <a:latin typeface="+mn-lt"/>
                <a:ea typeface="+mn-ea"/>
                <a:cs typeface="+mn-cs"/>
              </a:defRPr>
            </a:pPr>
            <a:r>
              <a:rPr kumimoji="0" lang="lv-LV" sz="2000" b="1" i="0" u="none" strike="noStrike" kern="1200" cap="none" spc="0" normalizeH="0" baseline="0" noProof="0">
                <a:ln>
                  <a:noFill/>
                </a:ln>
                <a:solidFill>
                  <a:srgbClr val="FFFFFF"/>
                </a:solidFill>
                <a:effectLst/>
                <a:uLnTx/>
                <a:uFillTx/>
                <a:latin typeface="Arial"/>
                <a:ea typeface="Calibri"/>
                <a:cs typeface="Arial" panose="020B0604020202020204" pitchFamily="34" charset="0"/>
              </a:rPr>
              <a:t>Mācības kompetences pilnveidei</a:t>
            </a:r>
          </a:p>
        </p:txBody>
      </p:sp>
    </p:spTree>
    <p:extLst>
      <p:ext uri="{BB962C8B-B14F-4D97-AF65-F5344CB8AC3E}">
        <p14:creationId xmlns:p14="http://schemas.microsoft.com/office/powerpoint/2010/main" val="11186006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865C5CC-0AF7-867F-64E1-D703111A41E2}"/>
              </a:ext>
            </a:extLst>
          </p:cNvPr>
          <p:cNvSpPr>
            <a:spLocks noGrp="1"/>
          </p:cNvSpPr>
          <p:nvPr>
            <p:ph type="subTitle" idx="1"/>
          </p:nvPr>
        </p:nvSpPr>
        <p:spPr>
          <a:xfrm>
            <a:off x="540000" y="719999"/>
            <a:ext cx="4032000" cy="2192883"/>
          </a:xfrm>
        </p:spPr>
        <p:txBody>
          <a:bodyPr/>
          <a:lstStyle/>
          <a:p>
            <a:r>
              <a:rPr lang="lv-LV"/>
              <a:t>Rīgas Stradiņa universitāte</a:t>
            </a:r>
          </a:p>
        </p:txBody>
      </p:sp>
      <p:pic>
        <p:nvPicPr>
          <p:cNvPr id="15" name="Picture Placeholder 14" descr="A person in a lab coat and gloves looking at a computer&#10;&#10;AI-generated content may be incorrect.">
            <a:extLst>
              <a:ext uri="{FF2B5EF4-FFF2-40B4-BE49-F238E27FC236}">
                <a16:creationId xmlns:a16="http://schemas.microsoft.com/office/drawing/2014/main" id="{2B31B6DF-7E5F-9934-3641-BA8C73F8DC3F}"/>
              </a:ext>
            </a:extLst>
          </p:cNvPr>
          <p:cNvPicPr>
            <a:picLocks noGrp="1" noChangeAspect="1"/>
          </p:cNvPicPr>
          <p:nvPr>
            <p:ph type="pic" idx="12"/>
          </p:nvPr>
        </p:nvPicPr>
        <p:blipFill>
          <a:blip r:embed="rId2" cstate="screen">
            <a:extLst>
              <a:ext uri="{28A0092B-C50C-407E-A947-70E740481C1C}">
                <a14:useLocalDpi xmlns:a14="http://schemas.microsoft.com/office/drawing/2010/main"/>
              </a:ext>
            </a:extLst>
          </a:blip>
          <a:srcRect/>
          <a:stretch>
            <a:fillRect/>
          </a:stretch>
        </p:blipFill>
        <p:spPr/>
      </p:pic>
      <p:pic>
        <p:nvPicPr>
          <p:cNvPr id="11" name="Picture Placeholder 30" descr="A building with glass doors&#10;&#10;Description automatically generated">
            <a:extLst>
              <a:ext uri="{FF2B5EF4-FFF2-40B4-BE49-F238E27FC236}">
                <a16:creationId xmlns:a16="http://schemas.microsoft.com/office/drawing/2014/main" id="{CD35DD1D-D20E-9A9D-7003-2F75C9909CAB}"/>
              </a:ext>
            </a:extLst>
          </p:cNvPr>
          <p:cNvPicPr>
            <a:picLocks noGrp="1" noChangeAspect="1"/>
          </p:cNvPicPr>
          <p:nvPr>
            <p:ph type="pic" idx="10"/>
          </p:nvPr>
        </p:nvPicPr>
        <p:blipFill>
          <a:blip r:embed="rId3" cstate="screen">
            <a:extLst>
              <a:ext uri="{28A0092B-C50C-407E-A947-70E740481C1C}">
                <a14:useLocalDpi xmlns:a14="http://schemas.microsoft.com/office/drawing/2010/main"/>
              </a:ext>
            </a:extLst>
          </a:blip>
          <a:srcRect/>
          <a:stretch/>
        </p:blipFill>
        <p:spPr>
          <a:xfrm>
            <a:off x="7667625" y="3527425"/>
            <a:ext cx="3997325" cy="2790825"/>
          </a:xfrm>
        </p:spPr>
      </p:pic>
      <p:pic>
        <p:nvPicPr>
          <p:cNvPr id="12" name="Attēla vietturis 5">
            <a:extLst>
              <a:ext uri="{FF2B5EF4-FFF2-40B4-BE49-F238E27FC236}">
                <a16:creationId xmlns:a16="http://schemas.microsoft.com/office/drawing/2014/main" id="{1BC58E17-5FB6-EE45-446B-E679FBE9465F}"/>
              </a:ext>
            </a:extLst>
          </p:cNvPr>
          <p:cNvPicPr>
            <a:picLocks noGrp="1" noChangeAspect="1"/>
          </p:cNvPicPr>
          <p:nvPr>
            <p:ph type="pic" idx="13"/>
          </p:nvPr>
        </p:nvPicPr>
        <p:blipFill>
          <a:blip r:embed="rId4" cstate="screen">
            <a:extLst>
              <a:ext uri="{28A0092B-C50C-407E-A947-70E740481C1C}">
                <a14:useLocalDpi xmlns:a14="http://schemas.microsoft.com/office/drawing/2010/main"/>
              </a:ext>
            </a:extLst>
          </a:blip>
          <a:srcRect/>
          <a:stretch/>
        </p:blipFill>
        <p:spPr>
          <a:xfrm>
            <a:off x="7667625" y="539750"/>
            <a:ext cx="3997325" cy="2879725"/>
          </a:xfrm>
        </p:spPr>
      </p:pic>
      <p:pic>
        <p:nvPicPr>
          <p:cNvPr id="13" name="Attēla vietturis 4" descr="Attēls, kurā ir apģērbs, persona, mēbeles, krēsls&#10;&#10;Apraksts ģenerēts automātiski">
            <a:extLst>
              <a:ext uri="{FF2B5EF4-FFF2-40B4-BE49-F238E27FC236}">
                <a16:creationId xmlns:a16="http://schemas.microsoft.com/office/drawing/2014/main" id="{EDC09E70-1A06-271A-B586-40B35E0ED647}"/>
              </a:ext>
            </a:extLst>
          </p:cNvPr>
          <p:cNvPicPr>
            <a:picLocks noGrp="1" noChangeAspect="1"/>
          </p:cNvPicPr>
          <p:nvPr>
            <p:ph type="pic" idx="11"/>
          </p:nvPr>
        </p:nvPicPr>
        <p:blipFill>
          <a:blip r:embed="rId5" cstate="screen">
            <a:extLst>
              <a:ext uri="{28A0092B-C50C-407E-A947-70E740481C1C}">
                <a14:useLocalDpi xmlns:a14="http://schemas.microsoft.com/office/drawing/2010/main"/>
              </a:ext>
            </a:extLst>
          </a:blip>
          <a:srcRect/>
          <a:stretch/>
        </p:blipFill>
        <p:spPr>
          <a:xfrm>
            <a:off x="4679950" y="2808288"/>
            <a:ext cx="2879725" cy="3509962"/>
          </a:xfrm>
        </p:spPr>
      </p:pic>
      <p:sp>
        <p:nvSpPr>
          <p:cNvPr id="16" name="Subtitle 2">
            <a:extLst>
              <a:ext uri="{FF2B5EF4-FFF2-40B4-BE49-F238E27FC236}">
                <a16:creationId xmlns:a16="http://schemas.microsoft.com/office/drawing/2014/main" id="{A9CF239C-B10D-6761-0F83-20E1FA66DA1C}"/>
              </a:ext>
            </a:extLst>
          </p:cNvPr>
          <p:cNvSpPr txBox="1">
            <a:spLocks/>
          </p:cNvSpPr>
          <p:nvPr/>
        </p:nvSpPr>
        <p:spPr>
          <a:xfrm>
            <a:off x="539999" y="1273084"/>
            <a:ext cx="3795601" cy="5535983"/>
          </a:xfrm>
          <a:prstGeom prst="rect">
            <a:avLst/>
          </a:prstGeom>
        </p:spPr>
        <p:txBody>
          <a:bodyPr lIns="0" tIns="0" rIns="0" bIns="0"/>
          <a:lstStyle>
            <a:lvl1pPr marL="0" indent="0" algn="l" defTabSz="914400" rtl="0" eaLnBrk="1" latinLnBrk="0" hangingPunct="1">
              <a:lnSpc>
                <a:spcPct val="90000"/>
              </a:lnSpc>
              <a:spcBef>
                <a:spcPts val="0"/>
              </a:spcBef>
              <a:buFont typeface="Arial" panose="020B0604020202020204" pitchFamily="34" charset="0"/>
              <a:buNone/>
              <a:defRPr sz="2400" b="1" i="0" kern="1200" baseline="0">
                <a:solidFill>
                  <a:srgbClr val="98002E"/>
                </a:solidFill>
                <a:latin typeface="Arial" panose="020B0604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srgbClr val="98002E"/>
                </a:solidFill>
                <a:effectLst/>
                <a:uLnTx/>
                <a:uFillTx/>
                <a:latin typeface="Arial" panose="020B0604020202020204" pitchFamily="34" charset="0"/>
                <a:ea typeface="+mn-ea"/>
                <a:cs typeface="Arial" panose="020B0604020202020204" pitchFamily="34" charset="0"/>
              </a:rPr>
              <a:t>1</a:t>
            </a:r>
            <a:r>
              <a:rPr kumimoji="0" lang="lv-LV" sz="2000" b="1" i="0" u="none" strike="noStrike" kern="1200" cap="none" spc="0" normalizeH="0" baseline="0" noProof="0">
                <a:ln>
                  <a:noFill/>
                </a:ln>
                <a:solidFill>
                  <a:srgbClr val="98002E"/>
                </a:solidFill>
                <a:effectLst/>
                <a:uLnTx/>
                <a:uFillTx/>
                <a:latin typeface="Arial" panose="020B0604020202020204" pitchFamily="34" charset="0"/>
                <a:ea typeface="+mn-ea"/>
                <a:cs typeface="Arial" panose="020B0604020202020204" pitchFamily="34" charset="0"/>
              </a:rPr>
              <a:t>2</a:t>
            </a:r>
            <a:r>
              <a:rPr kumimoji="0" lang="en-US" sz="2000" b="1" i="0" u="none" strike="noStrike" kern="1200" cap="none" spc="0" normalizeH="0" baseline="0" noProof="0">
                <a:ln>
                  <a:noFill/>
                </a:ln>
                <a:solidFill>
                  <a:srgbClr val="98002E"/>
                </a:solidFill>
                <a:effectLst/>
                <a:uLnTx/>
                <a:uFillTx/>
                <a:latin typeface="Arial" panose="020B0604020202020204" pitchFamily="34" charset="0"/>
                <a:ea typeface="+mn-ea"/>
                <a:cs typeface="Arial" panose="020B0604020202020204" pitchFamily="34" charset="0"/>
              </a:rPr>
              <a:t> </a:t>
            </a:r>
            <a:r>
              <a:rPr lang="lv-LV" sz="2000">
                <a:cs typeface="Arial" panose="020B0604020202020204" pitchFamily="34" charset="0"/>
              </a:rPr>
              <a:t>474</a:t>
            </a:r>
            <a:r>
              <a:rPr kumimoji="0" lang="en-US" sz="2000" b="1" i="0" u="none" strike="noStrike" kern="1200" cap="none" spc="0" normalizeH="0" baseline="0" noProof="0">
                <a:ln>
                  <a:noFill/>
                </a:ln>
                <a:solidFill>
                  <a:srgbClr val="98002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a:ln>
                  <a:noFill/>
                </a:ln>
                <a:solidFill>
                  <a:srgbClr val="E8E8E8">
                    <a:lumMod val="25000"/>
                  </a:srgbClr>
                </a:solidFill>
                <a:effectLst/>
                <a:uLnTx/>
                <a:uFillTx/>
                <a:latin typeface="Arial" panose="020B0604020202020204" pitchFamily="34" charset="0"/>
                <a:ea typeface="+mn-ea"/>
                <a:cs typeface="Arial" panose="020B0604020202020204" pitchFamily="34" charset="0"/>
              </a:rPr>
              <a:t>student</a:t>
            </a:r>
            <a:r>
              <a:rPr kumimoji="0" lang="lv-LV" sz="2000" b="0" i="0" u="none" strike="noStrike" kern="1200" cap="none" spc="0" normalizeH="0" baseline="0" noProof="0">
                <a:ln>
                  <a:noFill/>
                </a:ln>
                <a:solidFill>
                  <a:srgbClr val="E8E8E8">
                    <a:lumMod val="25000"/>
                  </a:srgbClr>
                </a:solidFill>
                <a:effectLst/>
                <a:uLnTx/>
                <a:uFillTx/>
                <a:latin typeface="Arial" panose="020B0604020202020204" pitchFamily="34" charset="0"/>
                <a:ea typeface="+mn-ea"/>
                <a:cs typeface="Arial" panose="020B0604020202020204" pitchFamily="34" charset="0"/>
              </a:rPr>
              <a:t>i</a:t>
            </a:r>
            <a:r>
              <a:rPr kumimoji="0" lang="en-US" sz="2000" b="0" i="0" u="none" strike="noStrike" kern="1200" cap="none" spc="0" normalizeH="0" baseline="0" noProof="0">
                <a:ln>
                  <a:noFill/>
                </a:ln>
                <a:solidFill>
                  <a:srgbClr val="E8E8E8">
                    <a:lumMod val="25000"/>
                  </a:srgbClr>
                </a:solidFill>
                <a:effectLst/>
                <a:uLnTx/>
                <a:uFillTx/>
                <a:latin typeface="Arial" panose="020B0604020202020204" pitchFamily="34" charset="0"/>
                <a:ea typeface="+mn-ea"/>
                <a:cs typeface="Arial" panose="020B0604020202020204" pitchFamily="34" charset="0"/>
              </a:rPr>
              <a:t>, </a:t>
            </a:r>
            <a:r>
              <a:rPr kumimoji="0" lang="lv-LV" sz="2000" b="0" i="0" u="none" strike="noStrike" kern="1200" cap="none" spc="0" normalizeH="0" baseline="0" noProof="0">
                <a:ln>
                  <a:noFill/>
                </a:ln>
                <a:solidFill>
                  <a:srgbClr val="E8E8E8">
                    <a:lumMod val="25000"/>
                  </a:srgbClr>
                </a:solidFill>
                <a:effectLst/>
                <a:uLnTx/>
                <a:uFillTx/>
                <a:latin typeface="Arial" panose="020B0604020202020204" pitchFamily="34" charset="0"/>
                <a:ea typeface="+mn-ea"/>
                <a:cs typeface="Arial" panose="020B0604020202020204" pitchFamily="34" charset="0"/>
              </a:rPr>
              <a:t>t.sk.</a:t>
            </a:r>
            <a:r>
              <a:rPr kumimoji="0" lang="en-US" sz="2000" b="0" i="0" u="none" strike="noStrike" kern="1200" cap="none" spc="0" normalizeH="0" baseline="0" noProof="0">
                <a:ln>
                  <a:noFill/>
                </a:ln>
                <a:solidFill>
                  <a:srgbClr val="E8E8E8">
                    <a:lumMod val="25000"/>
                  </a:srgbClr>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a:ln>
                  <a:noFill/>
                </a:ln>
                <a:solidFill>
                  <a:srgbClr val="98002E"/>
                </a:solidFill>
                <a:effectLst/>
                <a:uLnTx/>
                <a:uFillTx/>
                <a:latin typeface="Arial" panose="020B0604020202020204" pitchFamily="34" charset="0"/>
                <a:ea typeface="+mn-ea"/>
                <a:cs typeface="Arial" panose="020B0604020202020204" pitchFamily="34" charset="0"/>
              </a:rPr>
              <a:t>3</a:t>
            </a:r>
            <a:r>
              <a:rPr kumimoji="0" lang="lv-LV" sz="2000" b="1" i="0" u="none" strike="noStrike" kern="1200" cap="none" spc="0" normalizeH="0" baseline="0" noProof="0">
                <a:ln>
                  <a:noFill/>
                </a:ln>
                <a:solidFill>
                  <a:srgbClr val="98002E"/>
                </a:solidFill>
                <a:effectLst/>
                <a:uLnTx/>
                <a:uFillTx/>
                <a:latin typeface="Arial" panose="020B0604020202020204" pitchFamily="34" charset="0"/>
                <a:ea typeface="+mn-ea"/>
                <a:cs typeface="Arial" panose="020B0604020202020204" pitchFamily="34" charset="0"/>
              </a:rPr>
              <a:t>105</a:t>
            </a:r>
            <a:r>
              <a:rPr kumimoji="0" lang="en-US" sz="2000" b="1" i="0" u="none" strike="noStrike" kern="1200" cap="none" spc="0" normalizeH="0" baseline="0" noProof="0">
                <a:ln>
                  <a:noFill/>
                </a:ln>
                <a:solidFill>
                  <a:srgbClr val="E8E8E8">
                    <a:lumMod val="25000"/>
                  </a:srgbClr>
                </a:solidFill>
                <a:effectLst/>
                <a:uLnTx/>
                <a:uFillTx/>
                <a:latin typeface="Arial" panose="020B0604020202020204" pitchFamily="34" charset="0"/>
                <a:ea typeface="+mn-ea"/>
                <a:cs typeface="Arial" panose="020B0604020202020204" pitchFamily="34" charset="0"/>
              </a:rPr>
              <a:t> </a:t>
            </a:r>
            <a:r>
              <a:rPr kumimoji="0" lang="lv-LV" sz="2000" b="0" i="0" u="none" strike="noStrike" kern="1200" cap="none" spc="0" normalizeH="0" baseline="0" noProof="0">
                <a:ln>
                  <a:noFill/>
                </a:ln>
                <a:solidFill>
                  <a:srgbClr val="E8E8E8">
                    <a:lumMod val="25000"/>
                  </a:srgbClr>
                </a:solidFill>
                <a:effectLst/>
                <a:uLnTx/>
                <a:uFillTx/>
                <a:latin typeface="Arial" panose="020B0604020202020204" pitchFamily="34" charset="0"/>
                <a:ea typeface="+mn-ea"/>
                <a:cs typeface="Arial" panose="020B0604020202020204" pitchFamily="34" charset="0"/>
              </a:rPr>
              <a:t>ārvalstu</a:t>
            </a:r>
            <a:r>
              <a:rPr kumimoji="0" lang="en-US" sz="2000" b="0" i="0" u="none" strike="noStrike" kern="1200" cap="none" spc="0" normalizeH="0" baseline="0" noProof="0">
                <a:ln>
                  <a:noFill/>
                </a:ln>
                <a:solidFill>
                  <a:srgbClr val="E8E8E8">
                    <a:lumMod val="25000"/>
                  </a:srgbClr>
                </a:solidFill>
                <a:effectLst/>
                <a:uLnTx/>
                <a:uFillTx/>
                <a:latin typeface="Arial" panose="020B0604020202020204" pitchFamily="34" charset="0"/>
                <a:ea typeface="+mn-ea"/>
                <a:cs typeface="Arial" panose="020B0604020202020204" pitchFamily="34" charset="0"/>
              </a:rPr>
              <a:t> student</a:t>
            </a:r>
            <a:r>
              <a:rPr kumimoji="0" lang="lv-LV" sz="2000" b="0" i="0" u="none" strike="noStrike" kern="1200" cap="none" spc="0" normalizeH="0" baseline="0" noProof="0">
                <a:ln>
                  <a:noFill/>
                </a:ln>
                <a:solidFill>
                  <a:srgbClr val="E8E8E8">
                    <a:lumMod val="25000"/>
                  </a:srgbClr>
                </a:solidFill>
                <a:effectLst/>
                <a:uLnTx/>
                <a:uFillTx/>
                <a:latin typeface="Arial" panose="020B0604020202020204" pitchFamily="34" charset="0"/>
                <a:ea typeface="+mn-ea"/>
                <a:cs typeface="Arial" panose="020B0604020202020204" pitchFamily="34" charset="0"/>
              </a:rPr>
              <a:t>i</a:t>
            </a:r>
            <a:r>
              <a:rPr kumimoji="0" lang="en-US" sz="2000" b="0" i="0" u="none" strike="noStrike" kern="1200" cap="none" spc="0" normalizeH="0" baseline="0" noProof="0">
                <a:ln>
                  <a:noFill/>
                </a:ln>
                <a:solidFill>
                  <a:srgbClr val="E8E8E8">
                    <a:lumMod val="25000"/>
                  </a:srgbClr>
                </a:solidFill>
                <a:effectLst/>
                <a:uLnTx/>
                <a:uFillTx/>
                <a:latin typeface="Arial" panose="020B0604020202020204" pitchFamily="34" charset="0"/>
                <a:ea typeface="+mn-ea"/>
                <a:cs typeface="Arial" panose="020B0604020202020204" pitchFamily="34" charset="0"/>
              </a:rPr>
              <a:t> </a:t>
            </a:r>
            <a:r>
              <a:rPr kumimoji="0" lang="lv-LV" sz="2000" b="0" i="0" u="none" strike="noStrike" kern="1200" cap="none" spc="0" normalizeH="0" baseline="0" noProof="0">
                <a:ln>
                  <a:noFill/>
                </a:ln>
                <a:solidFill>
                  <a:srgbClr val="E8E8E8">
                    <a:lumMod val="25000"/>
                  </a:srgbClr>
                </a:solidFill>
                <a:effectLst/>
                <a:uLnTx/>
                <a:uFillTx/>
                <a:latin typeface="Arial" panose="020B0604020202020204" pitchFamily="34" charset="0"/>
                <a:ea typeface="+mn-ea"/>
                <a:cs typeface="Arial" panose="020B0604020202020204" pitchFamily="34" charset="0"/>
              </a:rPr>
              <a:t>no</a:t>
            </a:r>
            <a:r>
              <a:rPr kumimoji="0" lang="en-US" sz="2000" b="0" i="0" u="none" strike="noStrike" kern="1200" cap="none" spc="0" normalizeH="0" baseline="0" noProof="0">
                <a:ln>
                  <a:noFill/>
                </a:ln>
                <a:solidFill>
                  <a:srgbClr val="E8E8E8">
                    <a:lumMod val="25000"/>
                  </a:srgbClr>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a:ln>
                  <a:noFill/>
                </a:ln>
                <a:solidFill>
                  <a:srgbClr val="98002E"/>
                </a:solidFill>
                <a:effectLst/>
                <a:uLnTx/>
                <a:uFillTx/>
                <a:latin typeface="Arial" panose="020B0604020202020204" pitchFamily="34" charset="0"/>
                <a:ea typeface="+mn-ea"/>
                <a:cs typeface="Arial" panose="020B0604020202020204" pitchFamily="34" charset="0"/>
              </a:rPr>
              <a:t>8</a:t>
            </a:r>
            <a:r>
              <a:rPr kumimoji="0" lang="lv-LV" sz="2000" b="1" i="0" u="none" strike="noStrike" kern="1200" cap="none" spc="0" normalizeH="0" baseline="0" noProof="0">
                <a:ln>
                  <a:noFill/>
                </a:ln>
                <a:solidFill>
                  <a:srgbClr val="98002E"/>
                </a:solidFill>
                <a:effectLst/>
                <a:uLnTx/>
                <a:uFillTx/>
                <a:latin typeface="Arial" panose="020B0604020202020204" pitchFamily="34" charset="0"/>
                <a:ea typeface="+mn-ea"/>
                <a:cs typeface="Arial" panose="020B0604020202020204" pitchFamily="34" charset="0"/>
              </a:rPr>
              <a:t>7</a:t>
            </a:r>
            <a:r>
              <a:rPr kumimoji="0" lang="en-US" sz="2000" b="0" i="0" u="none" strike="noStrike" kern="1200" cap="none" spc="0" normalizeH="0" baseline="0" noProof="0">
                <a:ln>
                  <a:noFill/>
                </a:ln>
                <a:solidFill>
                  <a:srgbClr val="E8E8E8">
                    <a:lumMod val="25000"/>
                  </a:srgbClr>
                </a:solidFill>
                <a:effectLst/>
                <a:uLnTx/>
                <a:uFillTx/>
                <a:latin typeface="Arial" panose="020B0604020202020204" pitchFamily="34" charset="0"/>
                <a:ea typeface="+mn-ea"/>
                <a:cs typeface="Arial" panose="020B0604020202020204" pitchFamily="34" charset="0"/>
              </a:rPr>
              <a:t> </a:t>
            </a:r>
            <a:r>
              <a:rPr kumimoji="0" lang="lv-LV" sz="2000" b="0" i="0" u="none" strike="noStrike" kern="1200" cap="none" spc="0" normalizeH="0" baseline="0" noProof="0">
                <a:ln>
                  <a:noFill/>
                </a:ln>
                <a:solidFill>
                  <a:srgbClr val="E8E8E8">
                    <a:lumMod val="25000"/>
                  </a:srgbClr>
                </a:solidFill>
                <a:effectLst/>
                <a:uLnTx/>
                <a:uFillTx/>
                <a:latin typeface="Arial" panose="020B0604020202020204" pitchFamily="34" charset="0"/>
                <a:ea typeface="+mn-ea"/>
                <a:cs typeface="Arial" panose="020B0604020202020204" pitchFamily="34" charset="0"/>
              </a:rPr>
              <a:t>valstīm</a:t>
            </a:r>
            <a:r>
              <a:rPr kumimoji="0" lang="en-US" sz="2000" b="0" i="0" u="none" strike="noStrike" kern="1200" cap="none" spc="0" normalizeH="0" baseline="0" noProof="0">
                <a:ln>
                  <a:noFill/>
                </a:ln>
                <a:solidFill>
                  <a:srgbClr val="E8E8E8">
                    <a:lumMod val="25000"/>
                  </a:srgbClr>
                </a:solidFill>
                <a:effectLst/>
                <a:uLnTx/>
                <a:uFillTx/>
                <a:latin typeface="Arial" panose="020B0604020202020204" pitchFamily="34" charset="0"/>
                <a:ea typeface="+mn-ea"/>
                <a:cs typeface="Arial" panose="020B0604020202020204" pitchFamily="34" charset="0"/>
              </a:rPr>
              <a:t> </a:t>
            </a:r>
          </a:p>
          <a:p>
            <a:pPr marL="285750" marR="0" lvl="0" indent="-28575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srgbClr val="98002E"/>
                </a:solidFill>
                <a:effectLst/>
                <a:uLnTx/>
                <a:uFillTx/>
                <a:latin typeface="Arial" panose="020B0604020202020204" pitchFamily="34" charset="0"/>
                <a:ea typeface="+mn-ea"/>
                <a:cs typeface="Arial" panose="020B0604020202020204" pitchFamily="34" charset="0"/>
              </a:rPr>
              <a:t>6</a:t>
            </a:r>
            <a:r>
              <a:rPr kumimoji="0" lang="lv-LV" sz="2000" b="1" i="0" u="none" strike="noStrike" kern="1200" cap="none" spc="0" normalizeH="0" baseline="0" noProof="0">
                <a:ln>
                  <a:noFill/>
                </a:ln>
                <a:solidFill>
                  <a:srgbClr val="98002E"/>
                </a:solidFill>
                <a:effectLst/>
                <a:uLnTx/>
                <a:uFillTx/>
                <a:latin typeface="Arial" panose="020B0604020202020204" pitchFamily="34" charset="0"/>
                <a:ea typeface="+mn-ea"/>
                <a:cs typeface="Arial" panose="020B0604020202020204" pitchFamily="34" charset="0"/>
              </a:rPr>
              <a:t>3</a:t>
            </a:r>
            <a:r>
              <a:rPr kumimoji="0" lang="en-US" sz="2000" b="1" i="0" u="none" strike="noStrike" kern="1200" cap="none" spc="0" normalizeH="0" baseline="0" noProof="0">
                <a:ln>
                  <a:noFill/>
                </a:ln>
                <a:solidFill>
                  <a:srgbClr val="E8E8E8">
                    <a:lumMod val="25000"/>
                  </a:srgbClr>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a:ln>
                  <a:noFill/>
                </a:ln>
                <a:solidFill>
                  <a:srgbClr val="E8E8E8">
                    <a:lumMod val="25000"/>
                  </a:srgbClr>
                </a:solidFill>
                <a:effectLst/>
                <a:uLnTx/>
                <a:uFillTx/>
                <a:latin typeface="Arial" panose="020B0604020202020204" pitchFamily="34" charset="0"/>
                <a:ea typeface="+mn-ea"/>
                <a:cs typeface="Arial" panose="020B0604020202020204" pitchFamily="34" charset="0"/>
              </a:rPr>
              <a:t>stud</a:t>
            </a:r>
            <a:r>
              <a:rPr kumimoji="0" lang="lv-LV" sz="2000" b="0" i="0" u="none" strike="noStrike" kern="1200" cap="none" spc="0" normalizeH="0" baseline="0" noProof="0" err="1">
                <a:ln>
                  <a:noFill/>
                </a:ln>
                <a:solidFill>
                  <a:srgbClr val="E8E8E8">
                    <a:lumMod val="25000"/>
                  </a:srgbClr>
                </a:solidFill>
                <a:effectLst/>
                <a:uLnTx/>
                <a:uFillTx/>
                <a:latin typeface="Arial" panose="020B0604020202020204" pitchFamily="34" charset="0"/>
                <a:ea typeface="+mn-ea"/>
                <a:cs typeface="Arial" panose="020B0604020202020204" pitchFamily="34" charset="0"/>
              </a:rPr>
              <a:t>iju</a:t>
            </a:r>
            <a:r>
              <a:rPr kumimoji="0" lang="en-US" sz="2000" b="0" i="0" u="none" strike="noStrike" kern="1200" cap="none" spc="0" normalizeH="0" baseline="0" noProof="0">
                <a:ln>
                  <a:noFill/>
                </a:ln>
                <a:solidFill>
                  <a:srgbClr val="E8E8E8">
                    <a:lumMod val="25000"/>
                  </a:srgbClr>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err="1">
                <a:ln>
                  <a:noFill/>
                </a:ln>
                <a:solidFill>
                  <a:srgbClr val="E8E8E8">
                    <a:lumMod val="25000"/>
                  </a:srgbClr>
                </a:solidFill>
                <a:effectLst/>
                <a:uLnTx/>
                <a:uFillTx/>
                <a:latin typeface="Arial" panose="020B0604020202020204" pitchFamily="34" charset="0"/>
                <a:ea typeface="+mn-ea"/>
                <a:cs typeface="Arial" panose="020B0604020202020204" pitchFamily="34" charset="0"/>
              </a:rPr>
              <a:t>programm</a:t>
            </a:r>
            <a:r>
              <a:rPr kumimoji="0" lang="lv-LV" sz="2000" b="0" i="0" u="none" strike="noStrike" kern="1200" cap="none" spc="0" normalizeH="0" baseline="0" noProof="0" err="1">
                <a:ln>
                  <a:noFill/>
                </a:ln>
                <a:solidFill>
                  <a:srgbClr val="E8E8E8">
                    <a:lumMod val="25000"/>
                  </a:srgbClr>
                </a:solidFill>
                <a:effectLst/>
                <a:uLnTx/>
                <a:uFillTx/>
                <a:latin typeface="Arial" panose="020B0604020202020204" pitchFamily="34" charset="0"/>
                <a:ea typeface="+mn-ea"/>
                <a:cs typeface="Arial" panose="020B0604020202020204" pitchFamily="34" charset="0"/>
              </a:rPr>
              <a:t>as</a:t>
            </a:r>
            <a:r>
              <a:rPr kumimoji="0" lang="lv-LV" sz="2000" b="0" i="0" u="none" strike="noStrike" kern="1200" cap="none" spc="0" normalizeH="0" baseline="0" noProof="0">
                <a:ln>
                  <a:noFill/>
                </a:ln>
                <a:solidFill>
                  <a:srgbClr val="E8E8E8">
                    <a:lumMod val="25000"/>
                  </a:srgbClr>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a:ln>
                  <a:noFill/>
                </a:ln>
                <a:solidFill>
                  <a:srgbClr val="E8E8E8">
                    <a:lumMod val="25000"/>
                  </a:srgbClr>
                </a:solidFill>
                <a:effectLst/>
                <a:uLnTx/>
                <a:uFillTx/>
                <a:latin typeface="Arial" panose="020B0604020202020204" pitchFamily="34" charset="0"/>
                <a:ea typeface="+mn-ea"/>
                <a:cs typeface="Arial" panose="020B0604020202020204" pitchFamily="34" charset="0"/>
              </a:rPr>
              <a:t> (</a:t>
            </a:r>
            <a:r>
              <a:rPr kumimoji="0" lang="lv-LV" sz="2000" b="0" i="0" u="none" strike="noStrike" kern="1200" cap="none" spc="0" normalizeH="0" baseline="0" noProof="0">
                <a:ln>
                  <a:noFill/>
                </a:ln>
                <a:solidFill>
                  <a:srgbClr val="E8E8E8">
                    <a:lumMod val="25000"/>
                  </a:srgbClr>
                </a:solidFill>
                <a:effectLst/>
                <a:uLnTx/>
                <a:uFillTx/>
                <a:latin typeface="Arial" panose="020B0604020202020204" pitchFamily="34" charset="0"/>
                <a:ea typeface="+mn-ea"/>
                <a:cs typeface="Arial" panose="020B0604020202020204" pitchFamily="34" charset="0"/>
              </a:rPr>
              <a:t>t.sk.</a:t>
            </a:r>
            <a:r>
              <a:rPr kumimoji="0" lang="en-US" sz="2000" b="0" i="0" u="none" strike="noStrike" kern="1200" cap="none" spc="0" normalizeH="0" baseline="0" noProof="0">
                <a:ln>
                  <a:noFill/>
                </a:ln>
                <a:solidFill>
                  <a:srgbClr val="E8E8E8">
                    <a:lumMod val="25000"/>
                  </a:srgbClr>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a:ln>
                  <a:noFill/>
                </a:ln>
                <a:solidFill>
                  <a:srgbClr val="98002E"/>
                </a:solidFill>
                <a:effectLst/>
                <a:uLnTx/>
                <a:uFillTx/>
                <a:latin typeface="Arial" panose="020B0604020202020204" pitchFamily="34" charset="0"/>
                <a:ea typeface="+mn-ea"/>
                <a:cs typeface="Arial" panose="020B0604020202020204" pitchFamily="34" charset="0"/>
              </a:rPr>
              <a:t>8</a:t>
            </a:r>
            <a:r>
              <a:rPr kumimoji="0" lang="en-US" sz="2000" b="0" i="0" u="none" strike="noStrike" kern="1200" cap="none" spc="0" normalizeH="0" baseline="0" noProof="0">
                <a:ln>
                  <a:noFill/>
                </a:ln>
                <a:solidFill>
                  <a:srgbClr val="E8E8E8">
                    <a:lumMod val="25000"/>
                  </a:srgbClr>
                </a:solidFill>
                <a:effectLst/>
                <a:uLnTx/>
                <a:uFillTx/>
                <a:latin typeface="Arial" panose="020B0604020202020204" pitchFamily="34" charset="0"/>
                <a:ea typeface="+mn-ea"/>
                <a:cs typeface="Arial" panose="020B0604020202020204" pitchFamily="34" charset="0"/>
              </a:rPr>
              <a:t> </a:t>
            </a:r>
            <a:r>
              <a:rPr kumimoji="0" lang="lv-LV" sz="2000" b="0" i="0" u="none" strike="noStrike" kern="1200" cap="none" spc="0" normalizeH="0" baseline="0" noProof="0">
                <a:ln>
                  <a:noFill/>
                </a:ln>
                <a:solidFill>
                  <a:srgbClr val="E8E8E8">
                    <a:lumMod val="25000"/>
                  </a:srgbClr>
                </a:solidFill>
                <a:effectLst/>
                <a:uLnTx/>
                <a:uFillTx/>
                <a:latin typeface="Arial" panose="020B0604020202020204" pitchFamily="34" charset="0"/>
                <a:ea typeface="+mn-ea"/>
                <a:cs typeface="Arial" panose="020B0604020202020204" pitchFamily="34" charset="0"/>
              </a:rPr>
              <a:t>no tām angļu valodā</a:t>
            </a:r>
            <a:r>
              <a:rPr kumimoji="0" lang="en-US" sz="2000" b="0" i="0" u="none" strike="noStrike" kern="1200" cap="none" spc="0" normalizeH="0" baseline="0" noProof="0">
                <a:ln>
                  <a:noFill/>
                </a:ln>
                <a:solidFill>
                  <a:srgbClr val="E8E8E8">
                    <a:lumMod val="25000"/>
                  </a:srgbClr>
                </a:solidFill>
                <a:effectLst/>
                <a:uLnTx/>
                <a:uFillTx/>
                <a:latin typeface="Arial" panose="020B0604020202020204" pitchFamily="34" charset="0"/>
                <a:ea typeface="+mn-ea"/>
                <a:cs typeface="Arial" panose="020B0604020202020204" pitchFamily="34" charset="0"/>
              </a:rPr>
              <a:t>)</a:t>
            </a:r>
          </a:p>
          <a:p>
            <a:pPr marL="285750" marR="0" lvl="0" indent="-28575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srgbClr val="98002E"/>
                </a:solidFill>
                <a:effectLst/>
                <a:uLnTx/>
                <a:uFillTx/>
                <a:latin typeface="Arial" panose="020B0604020202020204" pitchFamily="34" charset="0"/>
                <a:ea typeface="+mn-ea"/>
                <a:cs typeface="Arial" panose="020B0604020202020204" pitchFamily="34" charset="0"/>
              </a:rPr>
              <a:t>5</a:t>
            </a:r>
            <a:r>
              <a:rPr kumimoji="0" lang="en-US" sz="2000" b="0" i="0" u="none" strike="noStrike" kern="1200" cap="none" spc="0" normalizeH="0" baseline="0" noProof="0">
                <a:ln>
                  <a:noFill/>
                </a:ln>
                <a:solidFill>
                  <a:srgbClr val="98002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a:ln>
                  <a:noFill/>
                </a:ln>
                <a:solidFill>
                  <a:srgbClr val="E8E8E8">
                    <a:lumMod val="25000"/>
                  </a:srgbClr>
                </a:solidFill>
                <a:effectLst/>
                <a:uLnTx/>
                <a:uFillTx/>
                <a:latin typeface="Arial" panose="020B0604020202020204" pitchFamily="34" charset="0"/>
                <a:ea typeface="+mn-ea"/>
                <a:cs typeface="Arial" panose="020B0604020202020204" pitchFamily="34" charset="0"/>
              </a:rPr>
              <a:t>fa</a:t>
            </a:r>
            <a:r>
              <a:rPr kumimoji="0" lang="lv-LV" sz="2000" b="0" i="0" u="none" strike="noStrike" kern="1200" cap="none" spc="0" normalizeH="0" baseline="0" noProof="0" err="1">
                <a:ln>
                  <a:noFill/>
                </a:ln>
                <a:solidFill>
                  <a:srgbClr val="E8E8E8">
                    <a:lumMod val="25000"/>
                  </a:srgbClr>
                </a:solidFill>
                <a:effectLst/>
                <a:uLnTx/>
                <a:uFillTx/>
                <a:latin typeface="Arial" panose="020B0604020202020204" pitchFamily="34" charset="0"/>
                <a:ea typeface="+mn-ea"/>
                <a:cs typeface="Arial" panose="020B0604020202020204" pitchFamily="34" charset="0"/>
              </a:rPr>
              <a:t>kultātes</a:t>
            </a:r>
            <a:r>
              <a:rPr kumimoji="0" lang="en-US" sz="2000" b="0" i="0" u="none" strike="noStrike" kern="1200" cap="none" spc="0" normalizeH="0" baseline="0" noProof="0">
                <a:ln>
                  <a:noFill/>
                </a:ln>
                <a:solidFill>
                  <a:srgbClr val="E8E8E8">
                    <a:lumMod val="25000"/>
                  </a:srgbClr>
                </a:solidFill>
                <a:effectLst/>
                <a:uLnTx/>
                <a:uFillTx/>
                <a:latin typeface="Arial" panose="020B0604020202020204" pitchFamily="34" charset="0"/>
                <a:ea typeface="+mn-ea"/>
                <a:cs typeface="Arial" panose="020B0604020202020204" pitchFamily="34" charset="0"/>
              </a:rPr>
              <a:t>, </a:t>
            </a:r>
            <a:r>
              <a:rPr kumimoji="0" lang="lv-LV" sz="2000" b="0" i="0" u="none" strike="noStrike" kern="1200" cap="none" spc="0" normalizeH="0" baseline="0" noProof="0">
                <a:ln>
                  <a:noFill/>
                </a:ln>
                <a:solidFill>
                  <a:srgbClr val="E8E8E8">
                    <a:lumMod val="25000"/>
                  </a:srgbClr>
                </a:solidFill>
                <a:effectLst/>
                <a:uLnTx/>
                <a:uFillTx/>
                <a:latin typeface="Arial" panose="020B0604020202020204" pitchFamily="34" charset="0"/>
                <a:ea typeface="+mn-ea"/>
                <a:cs typeface="Arial" panose="020B0604020202020204" pitchFamily="34" charset="0"/>
              </a:rPr>
              <a:t>Latvijas sporta pedagoģijas akadēmija</a:t>
            </a:r>
            <a:endParaRPr kumimoji="0" lang="en-US" sz="2000" b="0" i="0" u="none" strike="noStrike" kern="1200" cap="none" spc="0" normalizeH="0" baseline="0" noProof="0">
              <a:ln>
                <a:noFill/>
              </a:ln>
              <a:solidFill>
                <a:srgbClr val="E8E8E8">
                  <a:lumMod val="25000"/>
                </a:srgbClr>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srgbClr val="98002E"/>
                </a:solidFill>
                <a:effectLst/>
                <a:uLnTx/>
                <a:uFillTx/>
                <a:latin typeface="Arial" panose="020B0604020202020204" pitchFamily="34" charset="0"/>
                <a:ea typeface="+mn-ea"/>
                <a:cs typeface="Arial" panose="020B0604020202020204" pitchFamily="34" charset="0"/>
              </a:rPr>
              <a:t>6</a:t>
            </a:r>
            <a:r>
              <a:rPr kumimoji="0" lang="en-US" sz="2000" b="0" i="0" u="none" strike="noStrike" kern="1200" cap="none" spc="0" normalizeH="0" baseline="0" noProof="0">
                <a:ln>
                  <a:noFill/>
                </a:ln>
                <a:solidFill>
                  <a:srgbClr val="E8E8E8">
                    <a:lumMod val="25000"/>
                  </a:srgbClr>
                </a:solidFill>
                <a:effectLst/>
                <a:uLnTx/>
                <a:uFillTx/>
                <a:latin typeface="Arial" panose="020B0604020202020204" pitchFamily="34" charset="0"/>
                <a:ea typeface="+mn-ea"/>
                <a:cs typeface="Arial" panose="020B0604020202020204" pitchFamily="34" charset="0"/>
              </a:rPr>
              <a:t> </a:t>
            </a:r>
            <a:r>
              <a:rPr kumimoji="0" lang="lv-LV" sz="2000" b="0" i="0" u="none" strike="noStrike" kern="1200" cap="none" spc="0" normalizeH="0" baseline="0" noProof="0">
                <a:ln>
                  <a:noFill/>
                </a:ln>
                <a:solidFill>
                  <a:srgbClr val="E8E8E8">
                    <a:lumMod val="25000"/>
                  </a:srgbClr>
                </a:solidFill>
                <a:effectLst/>
                <a:uLnTx/>
                <a:uFillTx/>
                <a:latin typeface="Arial" panose="020B0604020202020204" pitchFamily="34" charset="0"/>
                <a:ea typeface="+mn-ea"/>
                <a:cs typeface="Arial" panose="020B0604020202020204" pitchFamily="34" charset="0"/>
              </a:rPr>
              <a:t>zinātniskie</a:t>
            </a:r>
            <a:r>
              <a:rPr kumimoji="0" lang="en-US" sz="2000" b="0" i="0" u="none" strike="noStrike" kern="1200" cap="none" spc="0" normalizeH="0" baseline="0" noProof="0">
                <a:ln>
                  <a:noFill/>
                </a:ln>
                <a:solidFill>
                  <a:srgbClr val="E8E8E8">
                    <a:lumMod val="25000"/>
                  </a:srgbClr>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err="1">
                <a:ln>
                  <a:noFill/>
                </a:ln>
                <a:solidFill>
                  <a:srgbClr val="E8E8E8">
                    <a:lumMod val="25000"/>
                  </a:srgbClr>
                </a:solidFill>
                <a:effectLst/>
                <a:uLnTx/>
                <a:uFillTx/>
                <a:latin typeface="Arial" panose="020B0604020202020204" pitchFamily="34" charset="0"/>
                <a:ea typeface="+mn-ea"/>
                <a:cs typeface="Arial" panose="020B0604020202020204" pitchFamily="34" charset="0"/>
              </a:rPr>
              <a:t>instit</a:t>
            </a:r>
            <a:r>
              <a:rPr kumimoji="0" lang="lv-LV" sz="2000" b="0" i="0" u="none" strike="noStrike" kern="1200" cap="none" spc="0" normalizeH="0" baseline="0" noProof="0" err="1">
                <a:ln>
                  <a:noFill/>
                </a:ln>
                <a:solidFill>
                  <a:srgbClr val="E8E8E8">
                    <a:lumMod val="25000"/>
                  </a:srgbClr>
                </a:solidFill>
                <a:effectLst/>
                <a:uLnTx/>
                <a:uFillTx/>
                <a:latin typeface="Arial" panose="020B0604020202020204" pitchFamily="34" charset="0"/>
                <a:ea typeface="+mn-ea"/>
                <a:cs typeface="Arial" panose="020B0604020202020204" pitchFamily="34" charset="0"/>
              </a:rPr>
              <a:t>ūti</a:t>
            </a:r>
            <a:r>
              <a:rPr kumimoji="0" lang="en-US" sz="2000" b="0" i="0" u="none" strike="noStrike" kern="1200" cap="none" spc="0" normalizeH="0" baseline="0" noProof="0">
                <a:ln>
                  <a:noFill/>
                </a:ln>
                <a:solidFill>
                  <a:srgbClr val="E8E8E8">
                    <a:lumMod val="25000"/>
                  </a:srgbClr>
                </a:solidFill>
                <a:effectLst/>
                <a:uLnTx/>
                <a:uFillTx/>
                <a:latin typeface="Arial" panose="020B0604020202020204" pitchFamily="34" charset="0"/>
                <a:ea typeface="+mn-ea"/>
                <a:cs typeface="Arial" panose="020B0604020202020204" pitchFamily="34" charset="0"/>
              </a:rPr>
              <a:t>, </a:t>
            </a:r>
            <a:r>
              <a:rPr kumimoji="0" lang="lv-LV" sz="2000" b="0" i="0" u="none" strike="noStrike" kern="1200" cap="none" spc="0" normalizeH="0" baseline="0" noProof="0">
                <a:ln>
                  <a:noFill/>
                </a:ln>
                <a:solidFill>
                  <a:srgbClr val="E8E8E8">
                    <a:lumMod val="25000"/>
                  </a:srgbClr>
                </a:solidFill>
                <a:effectLst/>
                <a:uLnTx/>
                <a:uFillTx/>
                <a:latin typeface="Arial" panose="020B0604020202020204" pitchFamily="34" charset="0"/>
                <a:ea typeface="+mn-ea"/>
                <a:cs typeface="Arial" panose="020B0604020202020204" pitchFamily="34" charset="0"/>
              </a:rPr>
              <a:t>              </a:t>
            </a:r>
            <a:r>
              <a:rPr kumimoji="0" lang="lv-LV" sz="2000" b="1" i="0" u="none" strike="noStrike" kern="1200" cap="none" spc="0" normalizeH="0" baseline="0" noProof="0">
                <a:ln>
                  <a:noFill/>
                </a:ln>
                <a:solidFill>
                  <a:srgbClr val="98002E"/>
                </a:solidFill>
                <a:effectLst/>
                <a:uLnTx/>
                <a:uFillTx/>
                <a:latin typeface="Arial" panose="020B0604020202020204" pitchFamily="34" charset="0"/>
                <a:ea typeface="+mn-ea"/>
                <a:cs typeface="Arial" panose="020B0604020202020204" pitchFamily="34" charset="0"/>
              </a:rPr>
              <a:t>6</a:t>
            </a:r>
            <a:r>
              <a:rPr kumimoji="0" lang="en-US" sz="2000" b="0" i="0" u="none" strike="noStrike" kern="1200" cap="none" spc="0" normalizeH="0" baseline="0" noProof="0">
                <a:ln>
                  <a:noFill/>
                </a:ln>
                <a:solidFill>
                  <a:srgbClr val="E8E8E8">
                    <a:lumMod val="25000"/>
                  </a:srgbClr>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err="1">
                <a:ln>
                  <a:noFill/>
                </a:ln>
                <a:solidFill>
                  <a:srgbClr val="E8E8E8">
                    <a:lumMod val="25000"/>
                  </a:srgbClr>
                </a:solidFill>
                <a:effectLst/>
                <a:uLnTx/>
                <a:uFillTx/>
                <a:latin typeface="Arial" panose="020B0604020202020204" pitchFamily="34" charset="0"/>
                <a:ea typeface="+mn-ea"/>
                <a:cs typeface="Arial" panose="020B0604020202020204" pitchFamily="34" charset="0"/>
              </a:rPr>
              <a:t>laborat</a:t>
            </a:r>
            <a:r>
              <a:rPr kumimoji="0" lang="lv-LV" sz="2000" b="0" i="0" u="none" strike="noStrike" kern="1200" cap="none" spc="0" normalizeH="0" baseline="0" noProof="0" err="1">
                <a:ln>
                  <a:noFill/>
                </a:ln>
                <a:solidFill>
                  <a:srgbClr val="E8E8E8">
                    <a:lumMod val="25000"/>
                  </a:srgbClr>
                </a:solidFill>
                <a:effectLst/>
                <a:uLnTx/>
                <a:uFillTx/>
                <a:latin typeface="Arial" panose="020B0604020202020204" pitchFamily="34" charset="0"/>
                <a:ea typeface="+mn-ea"/>
                <a:cs typeface="Arial" panose="020B0604020202020204" pitchFamily="34" charset="0"/>
              </a:rPr>
              <a:t>orijas</a:t>
            </a:r>
            <a:endParaRPr kumimoji="0" lang="en-US" sz="2000" b="0" i="0" u="none" strike="noStrike" kern="1200" cap="none" spc="0" normalizeH="0" baseline="0" noProof="0">
              <a:ln>
                <a:noFill/>
              </a:ln>
              <a:solidFill>
                <a:srgbClr val="E8E8E8">
                  <a:lumMod val="25000"/>
                </a:srgbClr>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E8E8E8">
                    <a:lumMod val="25000"/>
                  </a:srgbClr>
                </a:solidFill>
                <a:effectLst/>
                <a:uLnTx/>
                <a:uFillTx/>
                <a:latin typeface="Arial" panose="020B0604020202020204" pitchFamily="34" charset="0"/>
                <a:ea typeface="+mn-ea"/>
                <a:cs typeface="Arial" panose="020B0604020202020204" pitchFamily="34" charset="0"/>
              </a:rPr>
              <a:t>In</a:t>
            </a:r>
            <a:r>
              <a:rPr kumimoji="0" lang="lv-LV" sz="2000" b="0" i="0" u="none" strike="noStrike" kern="1200" cap="none" spc="0" normalizeH="0" baseline="0" noProof="0">
                <a:ln>
                  <a:noFill/>
                </a:ln>
                <a:solidFill>
                  <a:srgbClr val="E8E8E8">
                    <a:lumMod val="25000"/>
                  </a:srgbClr>
                </a:solidFill>
                <a:effectLst/>
                <a:uLnTx/>
                <a:uFillTx/>
                <a:latin typeface="Arial" panose="020B0604020202020204" pitchFamily="34" charset="0"/>
                <a:ea typeface="+mn-ea"/>
                <a:cs typeface="Arial" panose="020B0604020202020204" pitchFamily="34" charset="0"/>
              </a:rPr>
              <a:t>ovāciju</a:t>
            </a:r>
            <a:r>
              <a:rPr kumimoji="0" lang="en-US" sz="2000" b="0" i="0" u="none" strike="noStrike" kern="1200" cap="none" spc="0" normalizeH="0" baseline="0" noProof="0">
                <a:ln>
                  <a:noFill/>
                </a:ln>
                <a:solidFill>
                  <a:srgbClr val="E8E8E8">
                    <a:lumMod val="25000"/>
                  </a:srgbClr>
                </a:solidFill>
                <a:effectLst/>
                <a:uLnTx/>
                <a:uFillTx/>
                <a:latin typeface="Arial" panose="020B0604020202020204" pitchFamily="34" charset="0"/>
                <a:ea typeface="+mn-ea"/>
                <a:cs typeface="Arial" panose="020B0604020202020204" pitchFamily="34" charset="0"/>
              </a:rPr>
              <a:t> </a:t>
            </a:r>
            <a:r>
              <a:rPr kumimoji="0" lang="lv-LV" sz="2000" b="0" i="0" u="none" strike="noStrike" kern="1200" cap="none" spc="0" normalizeH="0" baseline="0" noProof="0">
                <a:ln>
                  <a:noFill/>
                </a:ln>
                <a:solidFill>
                  <a:srgbClr val="E8E8E8">
                    <a:lumMod val="25000"/>
                  </a:srgbClr>
                </a:solidFill>
                <a:effectLst/>
                <a:uLnTx/>
                <a:uFillTx/>
                <a:latin typeface="Arial" panose="020B0604020202020204" pitchFamily="34" charset="0"/>
                <a:ea typeface="+mn-ea"/>
                <a:cs typeface="Arial" panose="020B0604020202020204" pitchFamily="34" charset="0"/>
              </a:rPr>
              <a:t>c</a:t>
            </a:r>
            <a:r>
              <a:rPr kumimoji="0" lang="en-US" sz="2000" b="0" i="0" u="none" strike="noStrike" kern="1200" cap="none" spc="0" normalizeH="0" baseline="0" noProof="0" err="1">
                <a:ln>
                  <a:noFill/>
                </a:ln>
                <a:solidFill>
                  <a:srgbClr val="E8E8E8">
                    <a:lumMod val="25000"/>
                  </a:srgbClr>
                </a:solidFill>
                <a:effectLst/>
                <a:uLnTx/>
                <a:uFillTx/>
                <a:latin typeface="Arial" panose="020B0604020202020204" pitchFamily="34" charset="0"/>
                <a:ea typeface="+mn-ea"/>
                <a:cs typeface="Arial" panose="020B0604020202020204" pitchFamily="34" charset="0"/>
              </a:rPr>
              <a:t>ent</a:t>
            </a:r>
            <a:r>
              <a:rPr kumimoji="0" lang="lv-LV" sz="2000" b="0" i="0" u="none" strike="noStrike" kern="1200" cap="none" spc="0" normalizeH="0" baseline="0" noProof="0" err="1">
                <a:ln>
                  <a:noFill/>
                </a:ln>
                <a:solidFill>
                  <a:srgbClr val="E8E8E8">
                    <a:lumMod val="25000"/>
                  </a:srgbClr>
                </a:solidFill>
                <a:effectLst/>
                <a:uLnTx/>
                <a:uFillTx/>
                <a:latin typeface="Arial" panose="020B0604020202020204" pitchFamily="34" charset="0"/>
                <a:ea typeface="+mn-ea"/>
                <a:cs typeface="Arial" panose="020B0604020202020204" pitchFamily="34" charset="0"/>
              </a:rPr>
              <a:t>rs</a:t>
            </a:r>
            <a:r>
              <a:rPr kumimoji="0" lang="en-US" sz="2000" b="0" i="0" u="none" strike="noStrike" kern="1200" cap="none" spc="0" normalizeH="0" baseline="0" noProof="0">
                <a:ln>
                  <a:noFill/>
                </a:ln>
                <a:solidFill>
                  <a:srgbClr val="E8E8E8">
                    <a:lumMod val="25000"/>
                  </a:srgbClr>
                </a:solidFill>
                <a:effectLst/>
                <a:uLnTx/>
                <a:uFillTx/>
                <a:latin typeface="Arial" panose="020B0604020202020204" pitchFamily="34" charset="0"/>
                <a:ea typeface="+mn-ea"/>
                <a:cs typeface="Arial" panose="020B0604020202020204" pitchFamily="34" charset="0"/>
              </a:rPr>
              <a:t>,</a:t>
            </a:r>
            <a:r>
              <a:rPr kumimoji="0" lang="lv-LV" sz="2000" b="0" i="0" u="none" strike="noStrike" kern="1200" cap="none" spc="0" normalizeH="0" baseline="0" noProof="0">
                <a:ln>
                  <a:noFill/>
                </a:ln>
                <a:solidFill>
                  <a:srgbClr val="E8E8E8">
                    <a:lumMod val="25000"/>
                  </a:srgbClr>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err="1">
                <a:ln>
                  <a:noFill/>
                </a:ln>
                <a:solidFill>
                  <a:srgbClr val="E8E8E8">
                    <a:lumMod val="25000"/>
                  </a:srgbClr>
                </a:solidFill>
                <a:effectLst/>
                <a:uLnTx/>
                <a:uFillTx/>
                <a:latin typeface="Arial" panose="020B0604020202020204" pitchFamily="34" charset="0"/>
                <a:ea typeface="+mn-ea"/>
                <a:cs typeface="Arial" panose="020B0604020202020204" pitchFamily="34" charset="0"/>
              </a:rPr>
              <a:t>Soci</a:t>
            </a:r>
            <a:r>
              <a:rPr kumimoji="0" lang="lv-LV" sz="2000" b="0" i="0" u="none" strike="noStrike" kern="1200" cap="none" spc="0" normalizeH="0" baseline="0" noProof="0" err="1">
                <a:ln>
                  <a:noFill/>
                </a:ln>
                <a:solidFill>
                  <a:srgbClr val="E8E8E8">
                    <a:lumMod val="25000"/>
                  </a:srgbClr>
                </a:solidFill>
                <a:effectLst/>
                <a:uLnTx/>
                <a:uFillTx/>
                <a:latin typeface="Arial" panose="020B0604020202020204" pitchFamily="34" charset="0"/>
                <a:ea typeface="+mn-ea"/>
                <a:cs typeface="Arial" panose="020B0604020202020204" pitchFamily="34" charset="0"/>
              </a:rPr>
              <a:t>ālo</a:t>
            </a:r>
            <a:r>
              <a:rPr kumimoji="0" lang="lv-LV" sz="2000" b="0" i="0" u="none" strike="noStrike" kern="1200" cap="none" spc="0" normalizeH="0" baseline="0" noProof="0">
                <a:ln>
                  <a:noFill/>
                </a:ln>
                <a:solidFill>
                  <a:srgbClr val="E8E8E8">
                    <a:lumMod val="25000"/>
                  </a:srgbClr>
                </a:solidFill>
                <a:effectLst/>
                <a:uLnTx/>
                <a:uFillTx/>
                <a:latin typeface="Arial" panose="020B0604020202020204" pitchFamily="34" charset="0"/>
                <a:ea typeface="+mn-ea"/>
                <a:cs typeface="Arial" panose="020B0604020202020204" pitchFamily="34" charset="0"/>
              </a:rPr>
              <a:t> zinātņu pētniecības centrs,                      Veselības aprūpes sportā izpētes centrs </a:t>
            </a:r>
          </a:p>
          <a:p>
            <a:pPr marL="285750" marR="0" lvl="0" indent="-285750" algn="l" defTabSz="914400" rtl="0" eaLnBrk="1" fontAlgn="auto" latinLnBrk="0" hangingPunct="1">
              <a:lnSpc>
                <a:spcPct val="90000"/>
              </a:lnSpc>
              <a:spcBef>
                <a:spcPts val="60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srgbClr val="98002E"/>
                </a:solidFill>
                <a:effectLst/>
                <a:uLnTx/>
                <a:uFillTx/>
                <a:latin typeface="Arial" panose="020B0604020202020204" pitchFamily="34" charset="0"/>
                <a:ea typeface="+mn-ea"/>
                <a:cs typeface="Arial" panose="020B0604020202020204" pitchFamily="34" charset="0"/>
              </a:rPr>
              <a:t>2</a:t>
            </a:r>
            <a:r>
              <a:rPr kumimoji="0" lang="en-US" sz="2000" b="0" i="0" u="none" strike="noStrike" kern="1200" cap="none" spc="0" normalizeH="0" baseline="0" noProof="0">
                <a:ln>
                  <a:noFill/>
                </a:ln>
                <a:solidFill>
                  <a:srgbClr val="E8E8E8">
                    <a:lumMod val="25000"/>
                  </a:srgbClr>
                </a:solidFill>
                <a:effectLst/>
                <a:uLnTx/>
                <a:uFillTx/>
                <a:latin typeface="Arial" panose="020B0604020202020204" pitchFamily="34" charset="0"/>
                <a:ea typeface="+mn-ea"/>
                <a:cs typeface="Arial" panose="020B0604020202020204" pitchFamily="34" charset="0"/>
              </a:rPr>
              <a:t> </a:t>
            </a:r>
            <a:r>
              <a:rPr kumimoji="0" lang="lv-LV" sz="2000" b="0" i="0" u="none" strike="noStrike" kern="1200" cap="none" spc="0" normalizeH="0" baseline="0" noProof="0">
                <a:ln>
                  <a:noFill/>
                </a:ln>
                <a:solidFill>
                  <a:srgbClr val="E8E8E8">
                    <a:lumMod val="25000"/>
                  </a:srgbClr>
                </a:solidFill>
                <a:effectLst/>
                <a:uLnTx/>
                <a:uFillTx/>
                <a:latin typeface="Arial" panose="020B0604020202020204" pitchFamily="34" charset="0"/>
                <a:ea typeface="+mn-ea"/>
                <a:cs typeface="Arial" panose="020B0604020202020204" pitchFamily="34" charset="0"/>
              </a:rPr>
              <a:t>koledžas</a:t>
            </a:r>
            <a:r>
              <a:rPr kumimoji="0" lang="en-US" sz="2000" b="0" i="0" u="none" strike="noStrike" kern="1200" cap="none" spc="0" normalizeH="0" baseline="0" noProof="0">
                <a:ln>
                  <a:noFill/>
                </a:ln>
                <a:solidFill>
                  <a:srgbClr val="E8E8E8">
                    <a:lumMod val="25000"/>
                  </a:srgbClr>
                </a:solidFill>
                <a:effectLst/>
                <a:uLnTx/>
                <a:uFillTx/>
                <a:latin typeface="Arial" panose="020B0604020202020204" pitchFamily="34" charset="0"/>
                <a:ea typeface="+mn-ea"/>
                <a:cs typeface="Arial" panose="020B0604020202020204" pitchFamily="34" charset="0"/>
              </a:rPr>
              <a:t> – </a:t>
            </a:r>
            <a:r>
              <a:rPr kumimoji="0" lang="en-GB" sz="2000" b="0" i="0" u="none" strike="noStrike" kern="1200" cap="none" spc="0" normalizeH="0" baseline="0" noProof="0">
                <a:ln>
                  <a:noFill/>
                </a:ln>
                <a:solidFill>
                  <a:srgbClr val="E8E8E8">
                    <a:lumMod val="25000"/>
                  </a:srgbClr>
                </a:solidFill>
                <a:effectLst/>
                <a:uLnTx/>
                <a:uFillTx/>
                <a:latin typeface="Arial" panose="020B0604020202020204" pitchFamily="34" charset="0"/>
                <a:ea typeface="+mn-ea"/>
                <a:cs typeface="Arial" panose="020B0604020202020204" pitchFamily="34" charset="0"/>
              </a:rPr>
              <a:t>RSU </a:t>
            </a:r>
            <a:r>
              <a:rPr kumimoji="0" lang="lv-LV" sz="2000" b="0" i="0" u="none" strike="noStrike" kern="1200" cap="none" spc="0" normalizeH="0" baseline="0" noProof="0">
                <a:ln>
                  <a:noFill/>
                </a:ln>
                <a:solidFill>
                  <a:srgbClr val="E8E8E8">
                    <a:lumMod val="25000"/>
                  </a:srgbClr>
                </a:solidFill>
                <a:effectLst/>
                <a:uLnTx/>
                <a:uFillTx/>
                <a:latin typeface="Arial" panose="020B0604020202020204" pitchFamily="34" charset="0"/>
                <a:ea typeface="+mn-ea"/>
                <a:cs typeface="Arial" panose="020B0604020202020204" pitchFamily="34" charset="0"/>
              </a:rPr>
              <a:t>Sarkanā krusta medicīnas koledža, RSU Liepājas filiāle</a:t>
            </a:r>
            <a:br>
              <a:rPr kumimoji="0" lang="en-US" sz="2000" b="1" i="0" u="none" strike="noStrike" kern="1200" cap="none" spc="0" normalizeH="0" baseline="0" noProof="0">
                <a:ln>
                  <a:noFill/>
                </a:ln>
                <a:solidFill>
                  <a:srgbClr val="98002E"/>
                </a:solidFill>
                <a:effectLst/>
                <a:uLnTx/>
                <a:uFillTx/>
                <a:latin typeface="Arial" panose="020B0604020202020204" pitchFamily="34" charset="0"/>
                <a:ea typeface="+mn-ea"/>
                <a:cs typeface="+mn-cs"/>
              </a:rPr>
            </a:br>
            <a:endParaRPr kumimoji="0" lang="en-US" sz="2000" b="1" i="0" u="none" strike="noStrike" kern="1200" cap="none" spc="0" normalizeH="0" baseline="0" noProof="0">
              <a:ln>
                <a:noFill/>
              </a:ln>
              <a:solidFill>
                <a:srgbClr val="98002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2000" b="1" i="0" u="none" strike="noStrike" kern="1200" cap="none" spc="0" normalizeH="0" baseline="0" noProof="0">
              <a:ln>
                <a:noFill/>
              </a:ln>
              <a:solidFill>
                <a:srgbClr val="98002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154684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BB33D5-DB99-5077-D3F8-6C5608D7293D}"/>
            </a:ext>
          </a:extLst>
        </p:cNvPr>
        <p:cNvGrpSpPr/>
        <p:nvPr/>
      </p:nvGrpSpPr>
      <p:grpSpPr>
        <a:xfrm>
          <a:off x="0" y="0"/>
          <a:ext cx="0" cy="0"/>
          <a:chOff x="0" y="0"/>
          <a:chExt cx="0" cy="0"/>
        </a:xfrm>
      </p:grpSpPr>
      <p:sp>
        <p:nvSpPr>
          <p:cNvPr id="10" name="Oval 9">
            <a:extLst>
              <a:ext uri="{FF2B5EF4-FFF2-40B4-BE49-F238E27FC236}">
                <a16:creationId xmlns:a16="http://schemas.microsoft.com/office/drawing/2014/main" id="{A222BC77-DFFC-C04D-63D1-DA618FC6213B}"/>
              </a:ext>
            </a:extLst>
          </p:cNvPr>
          <p:cNvSpPr/>
          <p:nvPr/>
        </p:nvSpPr>
        <p:spPr>
          <a:xfrm>
            <a:off x="6498579" y="589200"/>
            <a:ext cx="777240" cy="777240"/>
          </a:xfrm>
          <a:prstGeom prst="ellipse">
            <a:avLst/>
          </a:prstGeom>
          <a:solidFill>
            <a:srgbClr val="A4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Oval 10">
            <a:extLst>
              <a:ext uri="{FF2B5EF4-FFF2-40B4-BE49-F238E27FC236}">
                <a16:creationId xmlns:a16="http://schemas.microsoft.com/office/drawing/2014/main" id="{A627E769-F8F6-0D49-9C27-C043325B8BF2}"/>
              </a:ext>
            </a:extLst>
          </p:cNvPr>
          <p:cNvSpPr/>
          <p:nvPr/>
        </p:nvSpPr>
        <p:spPr>
          <a:xfrm>
            <a:off x="6498579" y="1532466"/>
            <a:ext cx="777240" cy="777240"/>
          </a:xfrm>
          <a:prstGeom prst="ellipse">
            <a:avLst/>
          </a:prstGeom>
          <a:solidFill>
            <a:srgbClr val="A4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Oval 11">
            <a:extLst>
              <a:ext uri="{FF2B5EF4-FFF2-40B4-BE49-F238E27FC236}">
                <a16:creationId xmlns:a16="http://schemas.microsoft.com/office/drawing/2014/main" id="{6AE0D7BD-5853-3742-0DC1-5DABE154CC84}"/>
              </a:ext>
            </a:extLst>
          </p:cNvPr>
          <p:cNvSpPr/>
          <p:nvPr/>
        </p:nvSpPr>
        <p:spPr>
          <a:xfrm>
            <a:off x="6498579" y="2473407"/>
            <a:ext cx="777240" cy="777240"/>
          </a:xfrm>
          <a:prstGeom prst="ellipse">
            <a:avLst/>
          </a:prstGeom>
          <a:solidFill>
            <a:srgbClr val="A4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TextBox 12">
            <a:extLst>
              <a:ext uri="{FF2B5EF4-FFF2-40B4-BE49-F238E27FC236}">
                <a16:creationId xmlns:a16="http://schemas.microsoft.com/office/drawing/2014/main" id="{1DC11621-4A0E-6B47-6A24-D0BF2FD118C6}"/>
              </a:ext>
            </a:extLst>
          </p:cNvPr>
          <p:cNvSpPr txBox="1"/>
          <p:nvPr/>
        </p:nvSpPr>
        <p:spPr>
          <a:xfrm>
            <a:off x="6666626" y="627184"/>
            <a:ext cx="44114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3600" b="1" i="0" u="none" strike="noStrike" kern="1200" cap="none" spc="0" normalizeH="0" baseline="0" noProof="0">
                <a:ln>
                  <a:noFill/>
                </a:ln>
                <a:solidFill>
                  <a:srgbClr val="FFFFFF"/>
                </a:solidFill>
                <a:effectLst/>
                <a:uLnTx/>
                <a:uFillTx/>
                <a:latin typeface="Arial"/>
                <a:ea typeface="+mn-ea"/>
                <a:cs typeface="+mn-cs"/>
              </a:rPr>
              <a:t>4</a:t>
            </a:r>
            <a:endParaRPr kumimoji="0" lang="lv-LV" sz="2800" b="1" i="0" u="none" strike="noStrike" kern="1200" cap="none" spc="0" normalizeH="0" baseline="0" noProof="0">
              <a:ln>
                <a:noFill/>
              </a:ln>
              <a:solidFill>
                <a:srgbClr val="FFFFFF"/>
              </a:solidFill>
              <a:effectLst/>
              <a:uLnTx/>
              <a:uFillTx/>
              <a:latin typeface="Arial"/>
              <a:ea typeface="+mn-ea"/>
              <a:cs typeface="+mn-cs"/>
            </a:endParaRPr>
          </a:p>
        </p:txBody>
      </p:sp>
      <p:sp>
        <p:nvSpPr>
          <p:cNvPr id="14" name="TextBox 13">
            <a:extLst>
              <a:ext uri="{FF2B5EF4-FFF2-40B4-BE49-F238E27FC236}">
                <a16:creationId xmlns:a16="http://schemas.microsoft.com/office/drawing/2014/main" id="{14B6F25E-8FA3-8378-2EB8-7679751DD4AE}"/>
              </a:ext>
            </a:extLst>
          </p:cNvPr>
          <p:cNvSpPr txBox="1"/>
          <p:nvPr/>
        </p:nvSpPr>
        <p:spPr>
          <a:xfrm>
            <a:off x="6666626" y="1579353"/>
            <a:ext cx="44114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3600" b="1" i="0" u="none" strike="noStrike" kern="1200" cap="none" spc="0" normalizeH="0" baseline="0" noProof="0">
                <a:ln>
                  <a:noFill/>
                </a:ln>
                <a:solidFill>
                  <a:srgbClr val="FFFFFF"/>
                </a:solidFill>
                <a:effectLst/>
                <a:uLnTx/>
                <a:uFillTx/>
                <a:latin typeface="Arial"/>
                <a:ea typeface="+mn-ea"/>
                <a:cs typeface="+mn-cs"/>
              </a:rPr>
              <a:t>2</a:t>
            </a:r>
            <a:endParaRPr kumimoji="0" lang="lv-LV" sz="2800" b="1" i="0" u="none" strike="noStrike" kern="1200" cap="none" spc="0" normalizeH="0" baseline="0" noProof="0">
              <a:ln>
                <a:noFill/>
              </a:ln>
              <a:solidFill>
                <a:srgbClr val="FFFFFF"/>
              </a:solidFill>
              <a:effectLst/>
              <a:uLnTx/>
              <a:uFillTx/>
              <a:latin typeface="Arial"/>
              <a:ea typeface="+mn-ea"/>
              <a:cs typeface="+mn-cs"/>
            </a:endParaRPr>
          </a:p>
        </p:txBody>
      </p:sp>
      <p:sp>
        <p:nvSpPr>
          <p:cNvPr id="15" name="TextBox 14">
            <a:extLst>
              <a:ext uri="{FF2B5EF4-FFF2-40B4-BE49-F238E27FC236}">
                <a16:creationId xmlns:a16="http://schemas.microsoft.com/office/drawing/2014/main" id="{238E3199-46CA-D22E-41C9-651CE543A682}"/>
              </a:ext>
            </a:extLst>
          </p:cNvPr>
          <p:cNvSpPr txBox="1"/>
          <p:nvPr/>
        </p:nvSpPr>
        <p:spPr>
          <a:xfrm>
            <a:off x="6666626" y="2517323"/>
            <a:ext cx="44114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3600" b="1" i="0" u="none" strike="noStrike" kern="1200" cap="none" spc="0" normalizeH="0" baseline="0" noProof="0">
                <a:ln>
                  <a:noFill/>
                </a:ln>
                <a:solidFill>
                  <a:srgbClr val="FFFFFF"/>
                </a:solidFill>
                <a:effectLst/>
                <a:uLnTx/>
                <a:uFillTx/>
                <a:latin typeface="Arial"/>
                <a:ea typeface="+mn-ea"/>
                <a:cs typeface="+mn-cs"/>
              </a:rPr>
              <a:t>1</a:t>
            </a:r>
            <a:endParaRPr kumimoji="0" lang="lv-LV" sz="2800" b="1" i="0" u="none" strike="noStrike" kern="1200" cap="none" spc="0" normalizeH="0" baseline="0" noProof="0">
              <a:ln>
                <a:noFill/>
              </a:ln>
              <a:solidFill>
                <a:srgbClr val="FFFFFF"/>
              </a:solidFill>
              <a:effectLst/>
              <a:uLnTx/>
              <a:uFillTx/>
              <a:latin typeface="Arial"/>
              <a:ea typeface="+mn-ea"/>
              <a:cs typeface="+mn-cs"/>
            </a:endParaRPr>
          </a:p>
        </p:txBody>
      </p:sp>
      <p:sp>
        <p:nvSpPr>
          <p:cNvPr id="17" name="TextBox 16">
            <a:extLst>
              <a:ext uri="{FF2B5EF4-FFF2-40B4-BE49-F238E27FC236}">
                <a16:creationId xmlns:a16="http://schemas.microsoft.com/office/drawing/2014/main" id="{3BD4500C-5C2F-2E8A-FC0F-2EB1FCDBA9DB}"/>
              </a:ext>
            </a:extLst>
          </p:cNvPr>
          <p:cNvSpPr txBox="1"/>
          <p:nvPr/>
        </p:nvSpPr>
        <p:spPr>
          <a:xfrm>
            <a:off x="7275819" y="716210"/>
            <a:ext cx="167106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400" b="1" i="0" u="none" strike="noStrike" kern="1200" cap="none" spc="0" normalizeH="0" baseline="0" noProof="0">
                <a:ln>
                  <a:noFill/>
                </a:ln>
                <a:solidFill>
                  <a:srgbClr val="595959">
                    <a:lumMod val="50000"/>
                  </a:srgbClr>
                </a:solidFill>
                <a:effectLst/>
                <a:uLnTx/>
                <a:uFillTx/>
                <a:latin typeface="Arial"/>
                <a:ea typeface="Aptos" panose="020B0004020202020204" pitchFamily="34" charset="0"/>
                <a:cs typeface="+mn-cs"/>
              </a:rPr>
              <a:t>PROGRAMMAS STUDĒJOŠIEM</a:t>
            </a:r>
            <a:endParaRPr kumimoji="0" lang="lv-LV" sz="1400" b="1" i="0" u="none" strike="noStrike" kern="1200" cap="none" spc="0" normalizeH="0" baseline="0" noProof="0">
              <a:ln>
                <a:noFill/>
              </a:ln>
              <a:solidFill>
                <a:srgbClr val="595959">
                  <a:lumMod val="50000"/>
                </a:srgbClr>
              </a:solidFill>
              <a:effectLst/>
              <a:uLnTx/>
              <a:uFillTx/>
              <a:latin typeface="Arial"/>
              <a:ea typeface="+mn-ea"/>
              <a:cs typeface="+mn-cs"/>
            </a:endParaRPr>
          </a:p>
        </p:txBody>
      </p:sp>
      <p:sp>
        <p:nvSpPr>
          <p:cNvPr id="18" name="TextBox 17">
            <a:extLst>
              <a:ext uri="{FF2B5EF4-FFF2-40B4-BE49-F238E27FC236}">
                <a16:creationId xmlns:a16="http://schemas.microsoft.com/office/drawing/2014/main" id="{DB0CA518-4885-B293-031C-0460CBA9C38C}"/>
              </a:ext>
            </a:extLst>
          </p:cNvPr>
          <p:cNvSpPr txBox="1"/>
          <p:nvPr/>
        </p:nvSpPr>
        <p:spPr>
          <a:xfrm>
            <a:off x="7275819" y="1659476"/>
            <a:ext cx="167106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400" b="1" i="0" u="none" strike="noStrike" kern="1200" cap="none" spc="0" normalizeH="0" baseline="0" noProof="0">
                <a:ln>
                  <a:noFill/>
                </a:ln>
                <a:solidFill>
                  <a:srgbClr val="595959">
                    <a:lumMod val="50000"/>
                  </a:srgbClr>
                </a:solidFill>
                <a:effectLst/>
                <a:uLnTx/>
                <a:uFillTx/>
                <a:latin typeface="Arial"/>
                <a:ea typeface="Aptos" panose="020B0004020202020204" pitchFamily="34" charset="0"/>
                <a:cs typeface="+mn-cs"/>
              </a:rPr>
              <a:t>PROGRAMMAS PĒTNIEKIEM</a:t>
            </a:r>
            <a:endParaRPr kumimoji="0" lang="lv-LV" sz="1400" b="1" i="0" u="none" strike="noStrike" kern="1200" cap="none" spc="0" normalizeH="0" baseline="0" noProof="0">
              <a:ln>
                <a:noFill/>
              </a:ln>
              <a:solidFill>
                <a:srgbClr val="595959">
                  <a:lumMod val="50000"/>
                </a:srgbClr>
              </a:solidFill>
              <a:effectLst/>
              <a:uLnTx/>
              <a:uFillTx/>
              <a:latin typeface="Arial"/>
              <a:ea typeface="+mn-ea"/>
              <a:cs typeface="+mn-cs"/>
            </a:endParaRPr>
          </a:p>
        </p:txBody>
      </p:sp>
      <p:sp>
        <p:nvSpPr>
          <p:cNvPr id="19" name="TextBox 18">
            <a:extLst>
              <a:ext uri="{FF2B5EF4-FFF2-40B4-BE49-F238E27FC236}">
                <a16:creationId xmlns:a16="http://schemas.microsoft.com/office/drawing/2014/main" id="{C2A97034-D6CB-E533-21ED-332EDE6806DC}"/>
              </a:ext>
            </a:extLst>
          </p:cNvPr>
          <p:cNvSpPr txBox="1"/>
          <p:nvPr/>
        </p:nvSpPr>
        <p:spPr>
          <a:xfrm>
            <a:off x="7275819" y="2600417"/>
            <a:ext cx="24549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400" b="1" i="0" u="none" strike="noStrike" kern="1200" cap="none" spc="0" normalizeH="0" baseline="0" noProof="0">
                <a:ln>
                  <a:noFill/>
                </a:ln>
                <a:solidFill>
                  <a:srgbClr val="595959">
                    <a:lumMod val="50000"/>
                  </a:srgbClr>
                </a:solidFill>
                <a:effectLst/>
                <a:uLnTx/>
                <a:uFillTx/>
                <a:latin typeface="Arial"/>
                <a:ea typeface="Aptos" panose="020B0004020202020204" pitchFamily="34" charset="0"/>
                <a:cs typeface="+mn-cs"/>
              </a:rPr>
              <a:t>PLĀNOTA PROGRAMMA JAUNAJIEM PĒTNIEKIEM</a:t>
            </a:r>
            <a:endParaRPr kumimoji="0" lang="lv-LV" sz="1400" b="1" i="0" u="none" strike="noStrike" kern="1200" cap="none" spc="0" normalizeH="0" baseline="0" noProof="0">
              <a:ln>
                <a:noFill/>
              </a:ln>
              <a:solidFill>
                <a:srgbClr val="595959">
                  <a:lumMod val="50000"/>
                </a:srgbClr>
              </a:solidFill>
              <a:effectLst/>
              <a:uLnTx/>
              <a:uFillTx/>
              <a:latin typeface="Arial"/>
              <a:ea typeface="+mn-ea"/>
              <a:cs typeface="+mn-cs"/>
            </a:endParaRPr>
          </a:p>
        </p:txBody>
      </p:sp>
      <p:sp>
        <p:nvSpPr>
          <p:cNvPr id="20" name="Rectangle: Rounded Corners 19">
            <a:extLst>
              <a:ext uri="{FF2B5EF4-FFF2-40B4-BE49-F238E27FC236}">
                <a16:creationId xmlns:a16="http://schemas.microsoft.com/office/drawing/2014/main" id="{0541439D-3C04-A357-0A49-49BB8A156257}"/>
              </a:ext>
            </a:extLst>
          </p:cNvPr>
          <p:cNvSpPr/>
          <p:nvPr/>
        </p:nvSpPr>
        <p:spPr>
          <a:xfrm>
            <a:off x="8786993" y="565239"/>
            <a:ext cx="1386000" cy="337352"/>
          </a:xfrm>
          <a:prstGeom prst="roundRect">
            <a:avLst/>
          </a:prstGeom>
          <a:solidFill>
            <a:srgbClr val="A4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1100" b="0" i="0" u="none" strike="noStrike" kern="1200" cap="none" spc="0" normalizeH="0" baseline="0" noProof="0" err="1">
                <a:ln>
                  <a:noFill/>
                </a:ln>
                <a:solidFill>
                  <a:srgbClr val="FFFFFF"/>
                </a:solidFill>
                <a:effectLst/>
                <a:uLnTx/>
                <a:uFillTx/>
                <a:latin typeface="Arial"/>
                <a:ea typeface="+mn-ea"/>
                <a:cs typeface="+mn-cs"/>
              </a:rPr>
              <a:t>iDays</a:t>
            </a:r>
            <a:r>
              <a:rPr kumimoji="0" lang="lv-LV" sz="1100" b="0" i="0" u="none" strike="noStrike" kern="1200" cap="none" spc="0" normalizeH="0" baseline="0" noProof="0">
                <a:ln>
                  <a:noFill/>
                </a:ln>
                <a:solidFill>
                  <a:srgbClr val="FFFFFF"/>
                </a:solidFill>
                <a:effectLst/>
                <a:uLnTx/>
                <a:uFillTx/>
                <a:latin typeface="Arial"/>
                <a:ea typeface="+mn-ea"/>
                <a:cs typeface="+mn-cs"/>
              </a:rPr>
              <a:t> </a:t>
            </a:r>
            <a:r>
              <a:rPr kumimoji="0" lang="lv-LV" sz="1100" b="0" i="0" u="none" strike="noStrike" kern="1200" cap="none" spc="0" normalizeH="0" baseline="0" noProof="0" err="1">
                <a:ln>
                  <a:noFill/>
                </a:ln>
                <a:solidFill>
                  <a:srgbClr val="FFFFFF"/>
                </a:solidFill>
                <a:effectLst/>
                <a:uLnTx/>
                <a:uFillTx/>
                <a:latin typeface="Arial"/>
                <a:ea typeface="+mn-ea"/>
                <a:cs typeface="+mn-cs"/>
              </a:rPr>
              <a:t>hakatons</a:t>
            </a:r>
            <a:endParaRPr kumimoji="0" lang="lv-LV" sz="1100" b="0" i="0" u="none" strike="noStrike" kern="1200" cap="none" spc="0" normalizeH="0" baseline="0" noProof="0">
              <a:ln>
                <a:noFill/>
              </a:ln>
              <a:solidFill>
                <a:srgbClr val="FFFFFF"/>
              </a:solidFill>
              <a:effectLst/>
              <a:uLnTx/>
              <a:uFillTx/>
              <a:latin typeface="Arial"/>
              <a:ea typeface="+mn-ea"/>
              <a:cs typeface="+mn-cs"/>
            </a:endParaRPr>
          </a:p>
        </p:txBody>
      </p:sp>
      <p:sp>
        <p:nvSpPr>
          <p:cNvPr id="21" name="Rectangle: Rounded Corners 20">
            <a:extLst>
              <a:ext uri="{FF2B5EF4-FFF2-40B4-BE49-F238E27FC236}">
                <a16:creationId xmlns:a16="http://schemas.microsoft.com/office/drawing/2014/main" id="{1CA53C75-3A53-CF14-7AF7-88B3B5947320}"/>
              </a:ext>
            </a:extLst>
          </p:cNvPr>
          <p:cNvSpPr/>
          <p:nvPr/>
        </p:nvSpPr>
        <p:spPr>
          <a:xfrm>
            <a:off x="8786993" y="976584"/>
            <a:ext cx="1386000" cy="337352"/>
          </a:xfrm>
          <a:prstGeom prst="roundRect">
            <a:avLst/>
          </a:prstGeom>
          <a:solidFill>
            <a:srgbClr val="A4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1100" b="0" i="0" u="none" strike="noStrike" kern="1200" cap="none" spc="0" normalizeH="0" baseline="0" noProof="0">
                <a:ln>
                  <a:noFill/>
                </a:ln>
                <a:solidFill>
                  <a:srgbClr val="FFFFFF"/>
                </a:solidFill>
                <a:effectLst/>
                <a:uLnTx/>
                <a:uFillTx/>
                <a:latin typeface="Arial"/>
                <a:ea typeface="+mn-ea"/>
                <a:cs typeface="+mn-cs"/>
              </a:rPr>
              <a:t>Sports IE</a:t>
            </a:r>
          </a:p>
        </p:txBody>
      </p:sp>
      <p:sp>
        <p:nvSpPr>
          <p:cNvPr id="22" name="Rectangle: Rounded Corners 21">
            <a:extLst>
              <a:ext uri="{FF2B5EF4-FFF2-40B4-BE49-F238E27FC236}">
                <a16:creationId xmlns:a16="http://schemas.microsoft.com/office/drawing/2014/main" id="{82763C6D-BED6-F889-27CA-130006344A6B}"/>
              </a:ext>
            </a:extLst>
          </p:cNvPr>
          <p:cNvSpPr/>
          <p:nvPr/>
        </p:nvSpPr>
        <p:spPr>
          <a:xfrm>
            <a:off x="10298167" y="565239"/>
            <a:ext cx="1386000" cy="337352"/>
          </a:xfrm>
          <a:prstGeom prst="roundRect">
            <a:avLst/>
          </a:prstGeom>
          <a:solidFill>
            <a:srgbClr val="A4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1100" b="0" i="0" u="none" strike="noStrike" kern="1200" cap="none" spc="0" normalizeH="0" baseline="0" noProof="0">
                <a:ln>
                  <a:noFill/>
                </a:ln>
                <a:solidFill>
                  <a:srgbClr val="FFFFFF"/>
                </a:solidFill>
                <a:effectLst/>
                <a:uLnTx/>
                <a:uFillTx/>
                <a:latin typeface="Arial"/>
                <a:ea typeface="+mn-ea"/>
                <a:cs typeface="+mn-cs"/>
              </a:rPr>
              <a:t>Green </a:t>
            </a:r>
            <a:r>
              <a:rPr kumimoji="0" lang="lv-LV" sz="1100" b="0" i="0" u="none" strike="noStrike" kern="1200" cap="none" spc="0" normalizeH="0" baseline="0" noProof="0" err="1">
                <a:ln>
                  <a:noFill/>
                </a:ln>
                <a:solidFill>
                  <a:srgbClr val="FFFFFF"/>
                </a:solidFill>
                <a:effectLst/>
                <a:uLnTx/>
                <a:uFillTx/>
                <a:latin typeface="Arial"/>
                <a:ea typeface="+mn-ea"/>
                <a:cs typeface="+mn-cs"/>
              </a:rPr>
              <a:t>Hexagon</a:t>
            </a:r>
            <a:endParaRPr kumimoji="0" lang="lv-LV" sz="1100" b="0" i="0" u="none" strike="noStrike" kern="1200" cap="none" spc="0" normalizeH="0" baseline="0" noProof="0">
              <a:ln>
                <a:noFill/>
              </a:ln>
              <a:solidFill>
                <a:srgbClr val="FFFFFF"/>
              </a:solidFill>
              <a:effectLst/>
              <a:uLnTx/>
              <a:uFillTx/>
              <a:latin typeface="Arial"/>
              <a:ea typeface="+mn-ea"/>
              <a:cs typeface="+mn-cs"/>
            </a:endParaRPr>
          </a:p>
        </p:txBody>
      </p:sp>
      <p:sp>
        <p:nvSpPr>
          <p:cNvPr id="23" name="Rectangle: Rounded Corners 22">
            <a:extLst>
              <a:ext uri="{FF2B5EF4-FFF2-40B4-BE49-F238E27FC236}">
                <a16:creationId xmlns:a16="http://schemas.microsoft.com/office/drawing/2014/main" id="{2D567F76-EDBA-9B5D-ACD7-C25C8ACFEB96}"/>
              </a:ext>
            </a:extLst>
          </p:cNvPr>
          <p:cNvSpPr/>
          <p:nvPr/>
        </p:nvSpPr>
        <p:spPr>
          <a:xfrm>
            <a:off x="10298167" y="976584"/>
            <a:ext cx="1386000" cy="337352"/>
          </a:xfrm>
          <a:prstGeom prst="roundRect">
            <a:avLst/>
          </a:prstGeom>
          <a:solidFill>
            <a:srgbClr val="A4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1100" b="0" i="0" u="none" strike="noStrike" kern="1200" cap="none" spc="0" normalizeH="0" baseline="0" noProof="0">
                <a:ln>
                  <a:noFill/>
                </a:ln>
                <a:solidFill>
                  <a:srgbClr val="FFFFFF"/>
                </a:solidFill>
                <a:effectLst/>
                <a:uLnTx/>
                <a:uFillTx/>
                <a:latin typeface="Arial"/>
                <a:ea typeface="+mn-ea"/>
                <a:cs typeface="+mn-cs"/>
              </a:rPr>
              <a:t>PINK / INK</a:t>
            </a:r>
          </a:p>
        </p:txBody>
      </p:sp>
      <p:sp>
        <p:nvSpPr>
          <p:cNvPr id="24" name="Rectangle: Rounded Corners 23">
            <a:extLst>
              <a:ext uri="{FF2B5EF4-FFF2-40B4-BE49-F238E27FC236}">
                <a16:creationId xmlns:a16="http://schemas.microsoft.com/office/drawing/2014/main" id="{754288F8-4C06-0450-4D4F-3B9E75D9D12C}"/>
              </a:ext>
            </a:extLst>
          </p:cNvPr>
          <p:cNvSpPr/>
          <p:nvPr/>
        </p:nvSpPr>
        <p:spPr>
          <a:xfrm>
            <a:off x="8786993" y="1749637"/>
            <a:ext cx="1386000" cy="337352"/>
          </a:xfrm>
          <a:prstGeom prst="roundRect">
            <a:avLst/>
          </a:prstGeom>
          <a:solidFill>
            <a:srgbClr val="A4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1100" b="0" i="0" u="none" strike="noStrike" kern="1200" cap="none" spc="0" normalizeH="0" baseline="0" noProof="0" err="1">
                <a:ln>
                  <a:noFill/>
                </a:ln>
                <a:solidFill>
                  <a:srgbClr val="FFFFFF"/>
                </a:solidFill>
                <a:effectLst/>
                <a:uLnTx/>
                <a:uFillTx/>
                <a:latin typeface="Arial"/>
                <a:ea typeface="+mn-ea"/>
                <a:cs typeface="+mn-cs"/>
              </a:rPr>
              <a:t>BioPhoT</a:t>
            </a:r>
            <a:endParaRPr kumimoji="0" lang="lv-LV" sz="1100" b="0" i="0" u="none" strike="noStrike" kern="1200" cap="none" spc="0" normalizeH="0" baseline="0" noProof="0">
              <a:ln>
                <a:noFill/>
              </a:ln>
              <a:solidFill>
                <a:srgbClr val="FFFFFF"/>
              </a:solidFill>
              <a:effectLst/>
              <a:uLnTx/>
              <a:uFillTx/>
              <a:latin typeface="Arial"/>
              <a:ea typeface="+mn-ea"/>
              <a:cs typeface="+mn-cs"/>
            </a:endParaRPr>
          </a:p>
        </p:txBody>
      </p:sp>
      <p:sp>
        <p:nvSpPr>
          <p:cNvPr id="25" name="Rectangle: Rounded Corners 24">
            <a:extLst>
              <a:ext uri="{FF2B5EF4-FFF2-40B4-BE49-F238E27FC236}">
                <a16:creationId xmlns:a16="http://schemas.microsoft.com/office/drawing/2014/main" id="{184D88AE-A9E8-F9BE-E3DD-52E46C813FD7}"/>
              </a:ext>
            </a:extLst>
          </p:cNvPr>
          <p:cNvSpPr/>
          <p:nvPr/>
        </p:nvSpPr>
        <p:spPr>
          <a:xfrm>
            <a:off x="10298167" y="1749637"/>
            <a:ext cx="1386000" cy="337352"/>
          </a:xfrm>
          <a:prstGeom prst="roundRect">
            <a:avLst/>
          </a:prstGeom>
          <a:solidFill>
            <a:srgbClr val="A4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1100" b="0" i="0" u="none" strike="noStrike" kern="1200" cap="none" spc="0" normalizeH="0" baseline="0" noProof="0">
                <a:ln>
                  <a:noFill/>
                </a:ln>
                <a:solidFill>
                  <a:srgbClr val="FFFFFF"/>
                </a:solidFill>
                <a:effectLst/>
                <a:uLnTx/>
                <a:uFillTx/>
                <a:latin typeface="Arial"/>
                <a:ea typeface="+mn-ea"/>
                <a:cs typeface="+mn-cs"/>
              </a:rPr>
              <a:t>NATO Diana</a:t>
            </a:r>
          </a:p>
        </p:txBody>
      </p:sp>
      <p:sp>
        <p:nvSpPr>
          <p:cNvPr id="41" name="Rectangle: Rounded Corners 40">
            <a:extLst>
              <a:ext uri="{FF2B5EF4-FFF2-40B4-BE49-F238E27FC236}">
                <a16:creationId xmlns:a16="http://schemas.microsoft.com/office/drawing/2014/main" id="{E3525DE4-9871-A44B-A5D4-6AF4DF4F5EDF}"/>
              </a:ext>
            </a:extLst>
          </p:cNvPr>
          <p:cNvSpPr/>
          <p:nvPr/>
        </p:nvSpPr>
        <p:spPr>
          <a:xfrm>
            <a:off x="7752747" y="3649492"/>
            <a:ext cx="2949122" cy="300373"/>
          </a:xfrm>
          <a:prstGeom prst="roundRect">
            <a:avLst/>
          </a:prstGeom>
          <a:solidFill>
            <a:srgbClr val="A4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srgbClr val="FFFFFF"/>
              </a:solidFill>
              <a:effectLst/>
              <a:uLnTx/>
              <a:uFillTx/>
              <a:latin typeface="Arial"/>
              <a:ea typeface="+mn-ea"/>
              <a:cs typeface="+mn-cs"/>
            </a:endParaRPr>
          </a:p>
        </p:txBody>
      </p:sp>
      <p:sp>
        <p:nvSpPr>
          <p:cNvPr id="26" name="Rectangle: Rounded Corners 25">
            <a:extLst>
              <a:ext uri="{FF2B5EF4-FFF2-40B4-BE49-F238E27FC236}">
                <a16:creationId xmlns:a16="http://schemas.microsoft.com/office/drawing/2014/main" id="{2F5B1AF6-9DDA-7A4F-5514-3E293F0C11CA}"/>
              </a:ext>
            </a:extLst>
          </p:cNvPr>
          <p:cNvSpPr/>
          <p:nvPr/>
        </p:nvSpPr>
        <p:spPr>
          <a:xfrm>
            <a:off x="9730769" y="2692361"/>
            <a:ext cx="1386000" cy="337352"/>
          </a:xfrm>
          <a:prstGeom prst="roundRect">
            <a:avLst/>
          </a:prstGeom>
          <a:solidFill>
            <a:srgbClr val="A4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1100" b="0" i="0" u="none" strike="noStrike" kern="1200" cap="none" spc="0" normalizeH="0" baseline="0" noProof="0" err="1">
                <a:ln>
                  <a:noFill/>
                </a:ln>
                <a:solidFill>
                  <a:srgbClr val="FFFFFF"/>
                </a:solidFill>
                <a:effectLst/>
                <a:uLnTx/>
                <a:uFillTx/>
                <a:latin typeface="Arial"/>
                <a:ea typeface="+mn-ea"/>
                <a:cs typeface="+mn-cs"/>
              </a:rPr>
              <a:t>Bootcamp</a:t>
            </a:r>
            <a:endParaRPr kumimoji="0" lang="lv-LV" sz="1100" b="0" i="0" u="none" strike="noStrike" kern="1200" cap="none" spc="0" normalizeH="0" baseline="0" noProof="0">
              <a:ln>
                <a:noFill/>
              </a:ln>
              <a:solidFill>
                <a:srgbClr val="FFFFFF"/>
              </a:solidFill>
              <a:effectLst/>
              <a:uLnTx/>
              <a:uFillTx/>
              <a:latin typeface="Arial"/>
              <a:ea typeface="+mn-ea"/>
              <a:cs typeface="+mn-cs"/>
            </a:endParaRPr>
          </a:p>
        </p:txBody>
      </p:sp>
      <p:sp>
        <p:nvSpPr>
          <p:cNvPr id="29" name="TextBox 28">
            <a:extLst>
              <a:ext uri="{FF2B5EF4-FFF2-40B4-BE49-F238E27FC236}">
                <a16:creationId xmlns:a16="http://schemas.microsoft.com/office/drawing/2014/main" id="{9D6A0036-FCD5-0669-DF8D-CF9E74D3DA00}"/>
              </a:ext>
            </a:extLst>
          </p:cNvPr>
          <p:cNvSpPr txBox="1"/>
          <p:nvPr/>
        </p:nvSpPr>
        <p:spPr>
          <a:xfrm>
            <a:off x="7886314" y="3649493"/>
            <a:ext cx="2739987"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1400" b="1" i="0" u="none" strike="noStrike" kern="1200" cap="none" spc="0" normalizeH="0" baseline="0" noProof="0">
                <a:ln>
                  <a:noFill/>
                </a:ln>
                <a:solidFill>
                  <a:srgbClr val="FFFFFF"/>
                </a:solidFill>
                <a:effectLst/>
                <a:uLnTx/>
                <a:uFillTx/>
                <a:latin typeface="Arial"/>
                <a:ea typeface="Aptos" panose="020B0004020202020204" pitchFamily="34" charset="0"/>
                <a:cs typeface="+mn-cs"/>
              </a:rPr>
              <a:t>PROGRAMMAS NODROŠINA</a:t>
            </a:r>
            <a:endParaRPr kumimoji="0" lang="lv-LV" sz="1400" b="1" i="0" u="none" strike="noStrike" kern="1200" cap="none" spc="0" normalizeH="0" baseline="0" noProof="0">
              <a:ln>
                <a:noFill/>
              </a:ln>
              <a:solidFill>
                <a:srgbClr val="FFFFFF"/>
              </a:solidFill>
              <a:effectLst/>
              <a:uLnTx/>
              <a:uFillTx/>
              <a:latin typeface="Arial"/>
              <a:ea typeface="+mn-ea"/>
              <a:cs typeface="+mn-cs"/>
            </a:endParaRPr>
          </a:p>
        </p:txBody>
      </p:sp>
      <p:sp>
        <p:nvSpPr>
          <p:cNvPr id="42" name="Rectangle: Rounded Corners 41">
            <a:extLst>
              <a:ext uri="{FF2B5EF4-FFF2-40B4-BE49-F238E27FC236}">
                <a16:creationId xmlns:a16="http://schemas.microsoft.com/office/drawing/2014/main" id="{ED6997C6-A57C-D667-083D-77BA43BD50F5}"/>
              </a:ext>
            </a:extLst>
          </p:cNvPr>
          <p:cNvSpPr/>
          <p:nvPr/>
        </p:nvSpPr>
        <p:spPr>
          <a:xfrm>
            <a:off x="7752747" y="5141310"/>
            <a:ext cx="2949122" cy="300373"/>
          </a:xfrm>
          <a:prstGeom prst="roundRect">
            <a:avLst/>
          </a:prstGeom>
          <a:solidFill>
            <a:srgbClr val="A4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srgbClr val="FFFFFF"/>
              </a:solidFill>
              <a:effectLst/>
              <a:uLnTx/>
              <a:uFillTx/>
              <a:latin typeface="Arial"/>
              <a:ea typeface="+mn-ea"/>
              <a:cs typeface="+mn-cs"/>
            </a:endParaRPr>
          </a:p>
        </p:txBody>
      </p:sp>
      <p:sp>
        <p:nvSpPr>
          <p:cNvPr id="43" name="TextBox 42">
            <a:extLst>
              <a:ext uri="{FF2B5EF4-FFF2-40B4-BE49-F238E27FC236}">
                <a16:creationId xmlns:a16="http://schemas.microsoft.com/office/drawing/2014/main" id="{6B7D2883-FC46-F516-7C66-8D60EF1543BC}"/>
              </a:ext>
            </a:extLst>
          </p:cNvPr>
          <p:cNvSpPr txBox="1"/>
          <p:nvPr/>
        </p:nvSpPr>
        <p:spPr>
          <a:xfrm>
            <a:off x="7886314" y="5138984"/>
            <a:ext cx="2739987"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1400" b="1" i="0" u="none" strike="noStrike" kern="1200" cap="none" spc="0" normalizeH="0" baseline="0" noProof="0">
                <a:ln>
                  <a:noFill/>
                </a:ln>
                <a:solidFill>
                  <a:srgbClr val="FFFFFF"/>
                </a:solidFill>
                <a:effectLst/>
                <a:uLnTx/>
                <a:uFillTx/>
                <a:latin typeface="Arial"/>
                <a:ea typeface="+mn-ea"/>
                <a:cs typeface="+mn-cs"/>
              </a:rPr>
              <a:t>FINANSĒJUMA AVOTI</a:t>
            </a:r>
          </a:p>
        </p:txBody>
      </p:sp>
      <p:pic>
        <p:nvPicPr>
          <p:cNvPr id="47" name="Graphic 46" descr="Playbook outline">
            <a:extLst>
              <a:ext uri="{FF2B5EF4-FFF2-40B4-BE49-F238E27FC236}">
                <a16:creationId xmlns:a16="http://schemas.microsoft.com/office/drawing/2014/main" id="{34EAAE19-1F54-E1E3-FCE6-ACC5C226831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016552" y="4144036"/>
            <a:ext cx="279236" cy="279236"/>
          </a:xfrm>
          <a:prstGeom prst="rect">
            <a:avLst/>
          </a:prstGeom>
        </p:spPr>
      </p:pic>
      <p:pic>
        <p:nvPicPr>
          <p:cNvPr id="49" name="Graphic 48" descr="Classroom outline">
            <a:extLst>
              <a:ext uri="{FF2B5EF4-FFF2-40B4-BE49-F238E27FC236}">
                <a16:creationId xmlns:a16="http://schemas.microsoft.com/office/drawing/2014/main" id="{63290DCE-F32D-8019-D1CB-8A70C0EE7D52}"/>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297589" y="4144038"/>
            <a:ext cx="279234" cy="279234"/>
          </a:xfrm>
          <a:prstGeom prst="rect">
            <a:avLst/>
          </a:prstGeom>
        </p:spPr>
      </p:pic>
      <p:pic>
        <p:nvPicPr>
          <p:cNvPr id="51" name="Graphic 50" descr="Lightbulb and gear outline">
            <a:extLst>
              <a:ext uri="{FF2B5EF4-FFF2-40B4-BE49-F238E27FC236}">
                <a16:creationId xmlns:a16="http://schemas.microsoft.com/office/drawing/2014/main" id="{A861F42C-BE0D-66A4-2558-02588884B71D}"/>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578624" y="4170554"/>
            <a:ext cx="252718" cy="252718"/>
          </a:xfrm>
          <a:prstGeom prst="rect">
            <a:avLst/>
          </a:prstGeom>
        </p:spPr>
      </p:pic>
      <p:pic>
        <p:nvPicPr>
          <p:cNvPr id="53" name="Graphic 52" descr="Money outline">
            <a:extLst>
              <a:ext uri="{FF2B5EF4-FFF2-40B4-BE49-F238E27FC236}">
                <a16:creationId xmlns:a16="http://schemas.microsoft.com/office/drawing/2014/main" id="{6107B9AF-6D98-0466-2AF2-2676558FE730}"/>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0833143" y="4186944"/>
            <a:ext cx="236328" cy="236328"/>
          </a:xfrm>
          <a:prstGeom prst="rect">
            <a:avLst/>
          </a:prstGeom>
        </p:spPr>
      </p:pic>
      <p:sp>
        <p:nvSpPr>
          <p:cNvPr id="54" name="TextBox 53">
            <a:extLst>
              <a:ext uri="{FF2B5EF4-FFF2-40B4-BE49-F238E27FC236}">
                <a16:creationId xmlns:a16="http://schemas.microsoft.com/office/drawing/2014/main" id="{F09DE527-106B-6DA3-344E-AC1A63533FB7}"/>
              </a:ext>
            </a:extLst>
          </p:cNvPr>
          <p:cNvSpPr txBox="1"/>
          <p:nvPr/>
        </p:nvSpPr>
        <p:spPr>
          <a:xfrm>
            <a:off x="6542011" y="4432361"/>
            <a:ext cx="1227474"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900" b="1" i="0" u="none" strike="noStrike" kern="1200" cap="none" spc="0" normalizeH="0" baseline="0" noProof="0">
                <a:ln>
                  <a:noFill/>
                </a:ln>
                <a:solidFill>
                  <a:srgbClr val="595959">
                    <a:lumMod val="50000"/>
                  </a:srgbClr>
                </a:solidFill>
                <a:effectLst/>
                <a:uLnTx/>
                <a:uFillTx/>
                <a:latin typeface="Arial"/>
                <a:ea typeface="Aptos" panose="020B0004020202020204" pitchFamily="34" charset="0"/>
                <a:cs typeface="+mn-cs"/>
              </a:rPr>
              <a:t>INDUSTRIJAS IZAICINĀJUMUS</a:t>
            </a:r>
            <a:endParaRPr kumimoji="0" lang="lv-LV" sz="900" b="1" i="0" u="none" strike="noStrike" kern="1200" cap="none" spc="0" normalizeH="0" baseline="0" noProof="0">
              <a:ln>
                <a:noFill/>
              </a:ln>
              <a:solidFill>
                <a:srgbClr val="595959">
                  <a:lumMod val="50000"/>
                </a:srgbClr>
              </a:solidFill>
              <a:effectLst/>
              <a:uLnTx/>
              <a:uFillTx/>
              <a:latin typeface="Arial"/>
              <a:ea typeface="+mn-ea"/>
              <a:cs typeface="+mn-cs"/>
            </a:endParaRPr>
          </a:p>
        </p:txBody>
      </p:sp>
      <p:sp>
        <p:nvSpPr>
          <p:cNvPr id="55" name="TextBox 54">
            <a:extLst>
              <a:ext uri="{FF2B5EF4-FFF2-40B4-BE49-F238E27FC236}">
                <a16:creationId xmlns:a16="http://schemas.microsoft.com/office/drawing/2014/main" id="{EED4F64A-EB67-72FA-AC6F-68E54C03FEB3}"/>
              </a:ext>
            </a:extLst>
          </p:cNvPr>
          <p:cNvSpPr txBox="1"/>
          <p:nvPr/>
        </p:nvSpPr>
        <p:spPr>
          <a:xfrm>
            <a:off x="7823469" y="4432361"/>
            <a:ext cx="1227474"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900" b="1" i="0" u="none" strike="noStrike" kern="1200" cap="none" spc="0" normalizeH="0" baseline="0" noProof="0">
                <a:ln>
                  <a:noFill/>
                </a:ln>
                <a:solidFill>
                  <a:srgbClr val="595959">
                    <a:lumMod val="50000"/>
                  </a:srgbClr>
                </a:solidFill>
                <a:effectLst/>
                <a:uLnTx/>
                <a:uFillTx/>
                <a:latin typeface="Arial"/>
                <a:ea typeface="+mn-ea"/>
                <a:cs typeface="+mn-cs"/>
              </a:rPr>
              <a:t>SPECIFISKAS APMĀCĪBAS</a:t>
            </a:r>
          </a:p>
        </p:txBody>
      </p:sp>
      <p:sp>
        <p:nvSpPr>
          <p:cNvPr id="56" name="TextBox 55">
            <a:extLst>
              <a:ext uri="{FF2B5EF4-FFF2-40B4-BE49-F238E27FC236}">
                <a16:creationId xmlns:a16="http://schemas.microsoft.com/office/drawing/2014/main" id="{5D18BA33-7665-C60A-3E67-4DB4BB88CEF6}"/>
              </a:ext>
            </a:extLst>
          </p:cNvPr>
          <p:cNvSpPr txBox="1"/>
          <p:nvPr/>
        </p:nvSpPr>
        <p:spPr>
          <a:xfrm>
            <a:off x="9091246" y="4432361"/>
            <a:ext cx="1227474"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900" b="1" i="0" u="none" strike="noStrike" kern="1200" cap="none" spc="0" normalizeH="0" baseline="0" noProof="0">
                <a:ln>
                  <a:noFill/>
                </a:ln>
                <a:solidFill>
                  <a:srgbClr val="595959">
                    <a:lumMod val="50000"/>
                  </a:srgbClr>
                </a:solidFill>
                <a:effectLst/>
                <a:uLnTx/>
                <a:uFillTx/>
                <a:latin typeface="Arial"/>
                <a:ea typeface="+mn-ea"/>
                <a:cs typeface="+mn-cs"/>
              </a:rPr>
              <a:t>MENTORUS NO INDUSTRIJAS</a:t>
            </a:r>
          </a:p>
        </p:txBody>
      </p:sp>
      <p:sp>
        <p:nvSpPr>
          <p:cNvPr id="57" name="TextBox 56">
            <a:extLst>
              <a:ext uri="{FF2B5EF4-FFF2-40B4-BE49-F238E27FC236}">
                <a16:creationId xmlns:a16="http://schemas.microsoft.com/office/drawing/2014/main" id="{7E449061-D28C-4796-C7E6-D4AF9095C4C7}"/>
              </a:ext>
            </a:extLst>
          </p:cNvPr>
          <p:cNvSpPr txBox="1"/>
          <p:nvPr/>
        </p:nvSpPr>
        <p:spPr>
          <a:xfrm>
            <a:off x="10229702" y="4432361"/>
            <a:ext cx="1440119"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900" b="1" i="0" u="none" strike="noStrike" kern="1200" cap="none" spc="0" normalizeH="0" baseline="0" noProof="0">
                <a:ln>
                  <a:noFill/>
                </a:ln>
                <a:solidFill>
                  <a:srgbClr val="595959">
                    <a:lumMod val="50000"/>
                  </a:srgbClr>
                </a:solidFill>
                <a:effectLst/>
                <a:uLnTx/>
                <a:uFillTx/>
                <a:latin typeface="Arial"/>
                <a:ea typeface="+mn-ea"/>
                <a:cs typeface="+mn-cs"/>
              </a:rPr>
              <a:t>FINANSĒJUMU IDEJAS ATTĪSTĪBAI</a:t>
            </a:r>
          </a:p>
        </p:txBody>
      </p:sp>
      <p:pic>
        <p:nvPicPr>
          <p:cNvPr id="61" name="Picture 60" descr="A blue green and black logo&#10;&#10;AI-generated content may be incorrect.">
            <a:extLst>
              <a:ext uri="{FF2B5EF4-FFF2-40B4-BE49-F238E27FC236}">
                <a16:creationId xmlns:a16="http://schemas.microsoft.com/office/drawing/2014/main" id="{DB4040CF-84DA-F822-57BC-46EDAA17F6A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616010" y="5703364"/>
            <a:ext cx="977043" cy="688816"/>
          </a:xfrm>
          <a:prstGeom prst="rect">
            <a:avLst/>
          </a:prstGeom>
        </p:spPr>
      </p:pic>
      <p:pic>
        <p:nvPicPr>
          <p:cNvPr id="1026" name="Picture 2" descr="Sākumlapa | Ekonomikas ministrija">
            <a:extLst>
              <a:ext uri="{FF2B5EF4-FFF2-40B4-BE49-F238E27FC236}">
                <a16:creationId xmlns:a16="http://schemas.microsoft.com/office/drawing/2014/main" id="{B1CB8698-6FC6-9FE3-3F40-A8228C9E807C}"/>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7752747" y="5654967"/>
            <a:ext cx="922541" cy="71262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izsardzības ministrija aicina pieteikties grantu projektu konkursam |  Latgales plānošanas reģions">
            <a:extLst>
              <a:ext uri="{FF2B5EF4-FFF2-40B4-BE49-F238E27FC236}">
                <a16:creationId xmlns:a16="http://schemas.microsoft.com/office/drawing/2014/main" id="{70A0E4DE-84DD-92E8-C405-47736EEE6140}"/>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b="-2"/>
          <a:stretch>
            <a:fillRect/>
          </a:stretch>
        </p:blipFill>
        <p:spPr bwMode="auto">
          <a:xfrm>
            <a:off x="8835707" y="5654967"/>
            <a:ext cx="976824" cy="70557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zglītības un zinātnes ministrija - Organizācijas - Latvijas Atvērto datu  portāls">
            <a:extLst>
              <a:ext uri="{FF2B5EF4-FFF2-40B4-BE49-F238E27FC236}">
                <a16:creationId xmlns:a16="http://schemas.microsoft.com/office/drawing/2014/main" id="{2B031DF8-6A65-1A85-1E35-0E6A2BCAAFD2}"/>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9972950" y="5654967"/>
            <a:ext cx="888904" cy="84093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rasmus-logo-1 - University of Lincoln Careers &amp; Employability">
            <a:extLst>
              <a:ext uri="{FF2B5EF4-FFF2-40B4-BE49-F238E27FC236}">
                <a16:creationId xmlns:a16="http://schemas.microsoft.com/office/drawing/2014/main" id="{0359306E-2AD5-DA98-4019-C5E7F49C5D38}"/>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1022999" y="5694984"/>
            <a:ext cx="849694" cy="705576"/>
          </a:xfrm>
          <a:prstGeom prst="rect">
            <a:avLst/>
          </a:prstGeom>
          <a:noFill/>
          <a:extLst>
            <a:ext uri="{909E8E84-426E-40DD-AFC4-6F175D3DCCD1}">
              <a14:hiddenFill xmlns:a14="http://schemas.microsoft.com/office/drawing/2010/main">
                <a:solidFill>
                  <a:srgbClr val="FFFFFF"/>
                </a:solidFill>
              </a14:hiddenFill>
            </a:ext>
          </a:extLst>
        </p:spPr>
      </p:pic>
      <p:pic>
        <p:nvPicPr>
          <p:cNvPr id="27" name="Content Placeholder 6" descr="A white letter on a black background&#10;&#10;AI-generated content may be incorrect.">
            <a:extLst>
              <a:ext uri="{FF2B5EF4-FFF2-40B4-BE49-F238E27FC236}">
                <a16:creationId xmlns:a16="http://schemas.microsoft.com/office/drawing/2014/main" id="{0AD6226F-8EB8-D037-C667-F379987DD5A8}"/>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2858019" y="5847804"/>
            <a:ext cx="2098869" cy="842309"/>
          </a:xfrm>
          <a:prstGeom prst="rect">
            <a:avLst/>
          </a:prstGeom>
        </p:spPr>
      </p:pic>
      <p:pic>
        <p:nvPicPr>
          <p:cNvPr id="31" name="Picture 30" descr="A group of people sitting around a table&#10;&#10;AI-generated content may be incorrect.">
            <a:extLst>
              <a:ext uri="{FF2B5EF4-FFF2-40B4-BE49-F238E27FC236}">
                <a16:creationId xmlns:a16="http://schemas.microsoft.com/office/drawing/2014/main" id="{1BDEB7D6-498D-F223-2148-07FBCAA12150}"/>
              </a:ext>
            </a:extLst>
          </p:cNvPr>
          <p:cNvPicPr>
            <a:picLocks noChangeAspect="1"/>
          </p:cNvPicPr>
          <p:nvPr/>
        </p:nvPicPr>
        <p:blipFill>
          <a:blip r:embed="rId17" cstate="screen">
            <a:extLst>
              <a:ext uri="{28A0092B-C50C-407E-A947-70E740481C1C}">
                <a14:useLocalDpi xmlns:a14="http://schemas.microsoft.com/office/drawing/2010/main"/>
              </a:ext>
            </a:extLst>
          </a:blip>
          <a:srcRect b="-1"/>
          <a:stretch>
            <a:fillRect/>
          </a:stretch>
        </p:blipFill>
        <p:spPr>
          <a:xfrm>
            <a:off x="1" y="-3110"/>
            <a:ext cx="2673250" cy="1494874"/>
          </a:xfrm>
          <a:prstGeom prst="rect">
            <a:avLst/>
          </a:prstGeom>
        </p:spPr>
      </p:pic>
      <p:sp>
        <p:nvSpPr>
          <p:cNvPr id="32" name="Freeform 10">
            <a:extLst>
              <a:ext uri="{FF2B5EF4-FFF2-40B4-BE49-F238E27FC236}">
                <a16:creationId xmlns:a16="http://schemas.microsoft.com/office/drawing/2014/main" id="{9A9DBC57-100A-E3A3-054C-D74F7EEE7305}"/>
              </a:ext>
            </a:extLst>
          </p:cNvPr>
          <p:cNvSpPr/>
          <p:nvPr/>
        </p:nvSpPr>
        <p:spPr>
          <a:xfrm>
            <a:off x="4354286" y="-1"/>
            <a:ext cx="1741714" cy="1489816"/>
          </a:xfrm>
          <a:custGeom>
            <a:avLst/>
            <a:gdLst/>
            <a:ahLst/>
            <a:cxnLst/>
            <a:rect l="l" t="t" r="r" b="b"/>
            <a:pathLst>
              <a:path w="2056530" h="1759100">
                <a:moveTo>
                  <a:pt x="0" y="0"/>
                </a:moveTo>
                <a:lnTo>
                  <a:pt x="2056531" y="0"/>
                </a:lnTo>
                <a:lnTo>
                  <a:pt x="2056531" y="1759100"/>
                </a:lnTo>
                <a:lnTo>
                  <a:pt x="0" y="1759100"/>
                </a:lnTo>
                <a:lnTo>
                  <a:pt x="0" y="0"/>
                </a:lnTo>
                <a:close/>
              </a:path>
            </a:pathLst>
          </a:custGeom>
          <a:blipFill>
            <a:blip r:embed="rId18" cstate="screen">
              <a:extLst>
                <a:ext uri="{28A0092B-C50C-407E-A947-70E740481C1C}">
                  <a14:useLocalDpi xmlns:a14="http://schemas.microsoft.com/office/drawing/2010/main"/>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srgbClr val="595959"/>
              </a:solidFill>
              <a:effectLst/>
              <a:uLnTx/>
              <a:uFillTx/>
              <a:latin typeface="Arial"/>
              <a:ea typeface="+mn-ea"/>
              <a:cs typeface="+mn-cs"/>
            </a:endParaRPr>
          </a:p>
        </p:txBody>
      </p:sp>
      <p:pic>
        <p:nvPicPr>
          <p:cNvPr id="34" name="Picture 33" descr="A group of women posing for a photo&#10;&#10;AI-generated content may be incorrect.">
            <a:extLst>
              <a:ext uri="{FF2B5EF4-FFF2-40B4-BE49-F238E27FC236}">
                <a16:creationId xmlns:a16="http://schemas.microsoft.com/office/drawing/2014/main" id="{3DA5067D-F10E-8DB5-31FE-D3DCB3CB6297}"/>
              </a:ext>
            </a:extLst>
          </p:cNvPr>
          <p:cNvPicPr>
            <a:picLocks noChangeAspect="1"/>
          </p:cNvPicPr>
          <p:nvPr/>
        </p:nvPicPr>
        <p:blipFill>
          <a:blip r:embed="rId19" cstate="screen">
            <a:extLst>
              <a:ext uri="{28A0092B-C50C-407E-A947-70E740481C1C}">
                <a14:useLocalDpi xmlns:a14="http://schemas.microsoft.com/office/drawing/2010/main"/>
              </a:ext>
            </a:extLst>
          </a:blip>
          <a:srcRect/>
          <a:stretch>
            <a:fillRect/>
          </a:stretch>
        </p:blipFill>
        <p:spPr>
          <a:xfrm>
            <a:off x="17093" y="1488592"/>
            <a:ext cx="2293345" cy="1701059"/>
          </a:xfrm>
          <a:prstGeom prst="rect">
            <a:avLst/>
          </a:prstGeom>
        </p:spPr>
      </p:pic>
      <p:pic>
        <p:nvPicPr>
          <p:cNvPr id="40" name="Picture 39" descr="A blue and white logo&#10;&#10;AI-generated content may be incorrect.">
            <a:extLst>
              <a:ext uri="{FF2B5EF4-FFF2-40B4-BE49-F238E27FC236}">
                <a16:creationId xmlns:a16="http://schemas.microsoft.com/office/drawing/2014/main" id="{582AC864-AFBE-160C-DCD3-334E601628C3}"/>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2313617" y="1488592"/>
            <a:ext cx="1698613" cy="1701059"/>
          </a:xfrm>
          <a:prstGeom prst="rect">
            <a:avLst/>
          </a:prstGeom>
        </p:spPr>
      </p:pic>
      <p:pic>
        <p:nvPicPr>
          <p:cNvPr id="45" name="Picture 44" descr="A group of people posing for a photo in front of a building&#10;&#10;AI-generated content may be incorrect.">
            <a:extLst>
              <a:ext uri="{FF2B5EF4-FFF2-40B4-BE49-F238E27FC236}">
                <a16:creationId xmlns:a16="http://schemas.microsoft.com/office/drawing/2014/main" id="{7126CED0-F675-3389-2B9A-5C88BC4EC55B}"/>
              </a:ext>
            </a:extLst>
          </p:cNvPr>
          <p:cNvPicPr>
            <a:picLocks noChangeAspect="1"/>
          </p:cNvPicPr>
          <p:nvPr/>
        </p:nvPicPr>
        <p:blipFill>
          <a:blip r:embed="rId21" cstate="screen">
            <a:extLst>
              <a:ext uri="{28A0092B-C50C-407E-A947-70E740481C1C}">
                <a14:useLocalDpi xmlns:a14="http://schemas.microsoft.com/office/drawing/2010/main"/>
              </a:ext>
            </a:extLst>
          </a:blip>
          <a:srcRect/>
          <a:stretch>
            <a:fillRect/>
          </a:stretch>
        </p:blipFill>
        <p:spPr>
          <a:xfrm>
            <a:off x="3995137" y="1489815"/>
            <a:ext cx="2117956" cy="1698613"/>
          </a:xfrm>
          <a:prstGeom prst="rect">
            <a:avLst/>
          </a:prstGeom>
        </p:spPr>
      </p:pic>
      <p:pic>
        <p:nvPicPr>
          <p:cNvPr id="52" name="Picture 51" descr="A person standing in front of a group of people&#10;&#10;AI-generated content may be incorrect.">
            <a:extLst>
              <a:ext uri="{FF2B5EF4-FFF2-40B4-BE49-F238E27FC236}">
                <a16:creationId xmlns:a16="http://schemas.microsoft.com/office/drawing/2014/main" id="{7216F7E1-C09D-9A43-54A5-CB437E083CD4}"/>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1715708" y="3179187"/>
            <a:ext cx="2013169" cy="1135519"/>
          </a:xfrm>
          <a:prstGeom prst="rect">
            <a:avLst/>
          </a:prstGeom>
        </p:spPr>
      </p:pic>
      <p:pic>
        <p:nvPicPr>
          <p:cNvPr id="62" name="Picture 61" descr="A group of women talking to each other&#10;&#10;AI-generated content may be incorrect.">
            <a:extLst>
              <a:ext uri="{FF2B5EF4-FFF2-40B4-BE49-F238E27FC236}">
                <a16:creationId xmlns:a16="http://schemas.microsoft.com/office/drawing/2014/main" id="{548CC0BE-6EE5-93C1-A113-A4FDE4F6F0BE}"/>
              </a:ext>
            </a:extLst>
          </p:cNvPr>
          <p:cNvPicPr>
            <a:picLocks noChangeAspect="1"/>
          </p:cNvPicPr>
          <p:nvPr/>
        </p:nvPicPr>
        <p:blipFill>
          <a:blip r:embed="rId23" cstate="screen">
            <a:extLst>
              <a:ext uri="{28A0092B-C50C-407E-A947-70E740481C1C}">
                <a14:useLocalDpi xmlns:a14="http://schemas.microsoft.com/office/drawing/2010/main"/>
              </a:ext>
            </a:extLst>
          </a:blip>
          <a:srcRect/>
          <a:stretch>
            <a:fillRect/>
          </a:stretch>
        </p:blipFill>
        <p:spPr>
          <a:xfrm>
            <a:off x="3728877" y="3182298"/>
            <a:ext cx="1380725" cy="1132407"/>
          </a:xfrm>
          <a:prstGeom prst="rect">
            <a:avLst/>
          </a:prstGeom>
        </p:spPr>
      </p:pic>
      <p:pic>
        <p:nvPicPr>
          <p:cNvPr id="1027" name="Picture 1026" descr="A group of men holding a certificate&#10;&#10;AI-generated content may be incorrect.">
            <a:extLst>
              <a:ext uri="{FF2B5EF4-FFF2-40B4-BE49-F238E27FC236}">
                <a16:creationId xmlns:a16="http://schemas.microsoft.com/office/drawing/2014/main" id="{336496B3-4B47-7C39-24A5-C9016566860C}"/>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256" y="3182298"/>
            <a:ext cx="1715959" cy="1135473"/>
          </a:xfrm>
          <a:prstGeom prst="rect">
            <a:avLst/>
          </a:prstGeom>
        </p:spPr>
      </p:pic>
      <p:pic>
        <p:nvPicPr>
          <p:cNvPr id="1029" name="Picture 1028" descr="A person holding a microphone&#10;&#10;AI-generated content may be incorrect.">
            <a:extLst>
              <a:ext uri="{FF2B5EF4-FFF2-40B4-BE49-F238E27FC236}">
                <a16:creationId xmlns:a16="http://schemas.microsoft.com/office/drawing/2014/main" id="{D09A1137-BE71-6A4A-145E-4CCEA077A56D}"/>
              </a:ext>
            </a:extLst>
          </p:cNvPr>
          <p:cNvPicPr>
            <a:picLocks noChangeAspect="1"/>
          </p:cNvPicPr>
          <p:nvPr/>
        </p:nvPicPr>
        <p:blipFill>
          <a:blip r:embed="rId25" cstate="screen">
            <a:extLst>
              <a:ext uri="{28A0092B-C50C-407E-A947-70E740481C1C}">
                <a14:useLocalDpi xmlns:a14="http://schemas.microsoft.com/office/drawing/2010/main"/>
              </a:ext>
            </a:extLst>
          </a:blip>
          <a:srcRect/>
          <a:stretch>
            <a:fillRect/>
          </a:stretch>
        </p:blipFill>
        <p:spPr>
          <a:xfrm>
            <a:off x="5014030" y="3179232"/>
            <a:ext cx="1097373" cy="1135473"/>
          </a:xfrm>
          <a:prstGeom prst="rect">
            <a:avLst/>
          </a:prstGeom>
        </p:spPr>
      </p:pic>
      <p:sp>
        <p:nvSpPr>
          <p:cNvPr id="1030" name="Freeform 9">
            <a:extLst>
              <a:ext uri="{FF2B5EF4-FFF2-40B4-BE49-F238E27FC236}">
                <a16:creationId xmlns:a16="http://schemas.microsoft.com/office/drawing/2014/main" id="{EA84FABF-D483-93E2-4160-8CB533303CA9}"/>
              </a:ext>
            </a:extLst>
          </p:cNvPr>
          <p:cNvSpPr/>
          <p:nvPr/>
        </p:nvSpPr>
        <p:spPr>
          <a:xfrm>
            <a:off x="1879557" y="4314705"/>
            <a:ext cx="1581038" cy="1185479"/>
          </a:xfrm>
          <a:custGeom>
            <a:avLst/>
            <a:gdLst/>
            <a:ahLst/>
            <a:cxnLst/>
            <a:rect l="l" t="t" r="r" b="b"/>
            <a:pathLst>
              <a:path w="2186026" h="1759100">
                <a:moveTo>
                  <a:pt x="0" y="0"/>
                </a:moveTo>
                <a:lnTo>
                  <a:pt x="2186026" y="0"/>
                </a:lnTo>
                <a:lnTo>
                  <a:pt x="2186026" y="1759100"/>
                </a:lnTo>
                <a:lnTo>
                  <a:pt x="0" y="1759100"/>
                </a:lnTo>
                <a:lnTo>
                  <a:pt x="0" y="0"/>
                </a:lnTo>
                <a:close/>
              </a:path>
            </a:pathLst>
          </a:custGeom>
          <a:blipFill>
            <a:blip r:embed="rId26" cstate="screen">
              <a:extLst>
                <a:ext uri="{28A0092B-C50C-407E-A947-70E740481C1C}">
                  <a14:useLocalDpi xmlns:a14="http://schemas.microsoft.com/office/drawing/2010/main"/>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srgbClr val="595959"/>
              </a:solidFill>
              <a:effectLst/>
              <a:uLnTx/>
              <a:uFillTx/>
              <a:latin typeface="Arial"/>
              <a:ea typeface="+mn-ea"/>
              <a:cs typeface="+mn-cs"/>
            </a:endParaRPr>
          </a:p>
        </p:txBody>
      </p:sp>
      <p:pic>
        <p:nvPicPr>
          <p:cNvPr id="1033" name="Picture 1032" descr="A group of people sitting in chairs&#10;&#10;AI-generated content may be incorrect.">
            <a:extLst>
              <a:ext uri="{FF2B5EF4-FFF2-40B4-BE49-F238E27FC236}">
                <a16:creationId xmlns:a16="http://schemas.microsoft.com/office/drawing/2014/main" id="{EC3390A2-C6AB-C4C4-64EC-E2A04402DAC5}"/>
              </a:ext>
            </a:extLst>
          </p:cNvPr>
          <p:cNvPicPr>
            <a:picLocks noChangeAspect="1"/>
          </p:cNvPicPr>
          <p:nvPr/>
        </p:nvPicPr>
        <p:blipFill>
          <a:blip r:embed="rId27" cstate="screen">
            <a:extLst>
              <a:ext uri="{28A0092B-C50C-407E-A947-70E740481C1C}">
                <a14:useLocalDpi xmlns:a14="http://schemas.microsoft.com/office/drawing/2010/main"/>
              </a:ext>
            </a:extLst>
          </a:blip>
          <a:srcRect/>
          <a:stretch>
            <a:fillRect/>
          </a:stretch>
        </p:blipFill>
        <p:spPr>
          <a:xfrm>
            <a:off x="1" y="4314705"/>
            <a:ext cx="1881042" cy="1185479"/>
          </a:xfrm>
          <a:prstGeom prst="rect">
            <a:avLst/>
          </a:prstGeom>
        </p:spPr>
      </p:pic>
      <p:pic>
        <p:nvPicPr>
          <p:cNvPr id="1039" name="Picture 1038" descr="A person holding a black device&#10;&#10;AI-generated content may be incorrect.">
            <a:extLst>
              <a:ext uri="{FF2B5EF4-FFF2-40B4-BE49-F238E27FC236}">
                <a16:creationId xmlns:a16="http://schemas.microsoft.com/office/drawing/2014/main" id="{D3CA6630-293E-747D-3236-1EA584B7B0A5}"/>
              </a:ext>
            </a:extLst>
          </p:cNvPr>
          <p:cNvPicPr>
            <a:picLocks noChangeAspect="1"/>
          </p:cNvPicPr>
          <p:nvPr/>
        </p:nvPicPr>
        <p:blipFill>
          <a:blip r:embed="rId28" cstate="screen">
            <a:extLst>
              <a:ext uri="{28A0092B-C50C-407E-A947-70E740481C1C}">
                <a14:useLocalDpi xmlns:a14="http://schemas.microsoft.com/office/drawing/2010/main"/>
              </a:ext>
            </a:extLst>
          </a:blip>
          <a:srcRect/>
          <a:stretch>
            <a:fillRect/>
          </a:stretch>
        </p:blipFill>
        <p:spPr>
          <a:xfrm>
            <a:off x="2673250" y="0"/>
            <a:ext cx="1681035" cy="1488592"/>
          </a:xfrm>
          <a:prstGeom prst="rect">
            <a:avLst/>
          </a:prstGeom>
        </p:spPr>
      </p:pic>
      <p:pic>
        <p:nvPicPr>
          <p:cNvPr id="1041" name="Picture 1040" descr="A group of people standing together&#10;&#10;AI-generated content may be incorrect.">
            <a:extLst>
              <a:ext uri="{FF2B5EF4-FFF2-40B4-BE49-F238E27FC236}">
                <a16:creationId xmlns:a16="http://schemas.microsoft.com/office/drawing/2014/main" id="{BA9BA928-725D-7BF4-8B76-B06222352B00}"/>
              </a:ext>
            </a:extLst>
          </p:cNvPr>
          <p:cNvPicPr>
            <a:picLocks noChangeAspect="1"/>
          </p:cNvPicPr>
          <p:nvPr/>
        </p:nvPicPr>
        <p:blipFill>
          <a:blip r:embed="rId29" cstate="screen">
            <a:extLst>
              <a:ext uri="{28A0092B-C50C-407E-A947-70E740481C1C}">
                <a14:useLocalDpi xmlns:a14="http://schemas.microsoft.com/office/drawing/2010/main"/>
              </a:ext>
            </a:extLst>
          </a:blip>
          <a:srcRect/>
          <a:stretch>
            <a:fillRect/>
          </a:stretch>
        </p:blipFill>
        <p:spPr>
          <a:xfrm>
            <a:off x="3459735" y="4314705"/>
            <a:ext cx="2649039" cy="1185480"/>
          </a:xfrm>
          <a:prstGeom prst="rect">
            <a:avLst/>
          </a:prstGeom>
        </p:spPr>
      </p:pic>
    </p:spTree>
    <p:extLst>
      <p:ext uri="{BB962C8B-B14F-4D97-AF65-F5344CB8AC3E}">
        <p14:creationId xmlns:p14="http://schemas.microsoft.com/office/powerpoint/2010/main" val="32926945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a vietturis 3">
            <a:extLst>
              <a:ext uri="{FF2B5EF4-FFF2-40B4-BE49-F238E27FC236}">
                <a16:creationId xmlns:a16="http://schemas.microsoft.com/office/drawing/2014/main" id="{B6A5816E-9112-5614-E4D7-D4ACD1C267F6}"/>
              </a:ext>
            </a:extLst>
          </p:cNvPr>
          <p:cNvSpPr>
            <a:spLocks noGrp="1"/>
          </p:cNvSpPr>
          <p:nvPr>
            <p:ph type="body" sz="quarter" idx="11"/>
          </p:nvPr>
        </p:nvSpPr>
        <p:spPr>
          <a:xfrm>
            <a:off x="397653" y="475322"/>
            <a:ext cx="5146427" cy="1994153"/>
          </a:xfrm>
        </p:spPr>
        <p:txBody>
          <a:bodyPr>
            <a:normAutofit/>
          </a:bodyPr>
          <a:lstStyle/>
          <a:p>
            <a:r>
              <a:rPr lang="lv-LV" sz="2400"/>
              <a:t>MŪŽIZGLĪTĪBAS CENTRS</a:t>
            </a:r>
          </a:p>
        </p:txBody>
      </p:sp>
      <p:graphicFrame>
        <p:nvGraphicFramePr>
          <p:cNvPr id="32" name="Picture Placeholder 1">
            <a:extLst>
              <a:ext uri="{FF2B5EF4-FFF2-40B4-BE49-F238E27FC236}">
                <a16:creationId xmlns:a16="http://schemas.microsoft.com/office/drawing/2014/main" id="{0053BB20-0D96-4D78-BDE2-F4094680E376}"/>
              </a:ext>
            </a:extLst>
          </p:cNvPr>
          <p:cNvGraphicFramePr>
            <a:graphicFrameLocks/>
          </p:cNvGraphicFramePr>
          <p:nvPr>
            <p:extLst>
              <p:ext uri="{D42A27DB-BD31-4B8C-83A1-F6EECF244321}">
                <p14:modId xmlns:p14="http://schemas.microsoft.com/office/powerpoint/2010/main" val="3300873507"/>
              </p:ext>
            </p:extLst>
          </p:nvPr>
        </p:nvGraphicFramePr>
        <p:xfrm>
          <a:off x="3626759" y="1902123"/>
          <a:ext cx="4417877" cy="3837422"/>
        </p:xfrm>
        <a:graphic>
          <a:graphicData uri="http://schemas.openxmlformats.org/drawingml/2006/chart">
            <c:chart xmlns:c="http://schemas.openxmlformats.org/drawingml/2006/chart" xmlns:r="http://schemas.openxmlformats.org/officeDocument/2006/relationships" r:id="rId3"/>
          </a:graphicData>
        </a:graphic>
      </p:graphicFrame>
      <p:sp>
        <p:nvSpPr>
          <p:cNvPr id="52" name="TextBox 51">
            <a:extLst>
              <a:ext uri="{FF2B5EF4-FFF2-40B4-BE49-F238E27FC236}">
                <a16:creationId xmlns:a16="http://schemas.microsoft.com/office/drawing/2014/main" id="{50D8A3C4-D661-4909-AD0E-8D70CE8595BA}"/>
              </a:ext>
            </a:extLst>
          </p:cNvPr>
          <p:cNvSpPr txBox="1"/>
          <p:nvPr/>
        </p:nvSpPr>
        <p:spPr>
          <a:xfrm>
            <a:off x="3872024" y="1118455"/>
            <a:ext cx="4911784" cy="707886"/>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lv-LV" sz="2000" b="1" i="0" u="none" strike="noStrike" kern="1200" cap="none" spc="0" normalizeH="0" baseline="0" noProof="0">
                <a:ln>
                  <a:noFill/>
                </a:ln>
                <a:solidFill>
                  <a:srgbClr val="595959"/>
                </a:solidFill>
                <a:effectLst/>
                <a:uLnTx/>
                <a:uFillTx/>
                <a:latin typeface="Arial"/>
                <a:ea typeface="+mn-ea"/>
                <a:cs typeface="+mn-cs"/>
              </a:rPr>
              <a:t>Izsniegto apliecību un </a:t>
            </a:r>
          </a:p>
          <a:p>
            <a:pPr marR="0" lvl="0" algn="l" defTabSz="914400" rtl="0" eaLnBrk="1" fontAlgn="auto" latinLnBrk="0" hangingPunct="1">
              <a:lnSpc>
                <a:spcPct val="100000"/>
              </a:lnSpc>
              <a:spcBef>
                <a:spcPts val="0"/>
              </a:spcBef>
              <a:spcAft>
                <a:spcPts val="0"/>
              </a:spcAft>
              <a:buClrTx/>
              <a:buSzTx/>
              <a:tabLst/>
              <a:defRPr/>
            </a:pPr>
            <a:r>
              <a:rPr kumimoji="0" lang="lv-LV" sz="2000" b="1" i="0" u="none" strike="noStrike" kern="1200" cap="none" spc="0" normalizeH="0" baseline="0" noProof="0">
                <a:ln>
                  <a:noFill/>
                </a:ln>
                <a:solidFill>
                  <a:srgbClr val="595959"/>
                </a:solidFill>
                <a:effectLst/>
                <a:uLnTx/>
                <a:uFillTx/>
                <a:latin typeface="Arial"/>
                <a:ea typeface="+mn-ea"/>
                <a:cs typeface="+mn-cs"/>
              </a:rPr>
              <a:t>sertifikātu skaits:</a:t>
            </a:r>
          </a:p>
        </p:txBody>
      </p:sp>
      <p:pic>
        <p:nvPicPr>
          <p:cNvPr id="53" name="Picture 52">
            <a:extLst>
              <a:ext uri="{FF2B5EF4-FFF2-40B4-BE49-F238E27FC236}">
                <a16:creationId xmlns:a16="http://schemas.microsoft.com/office/drawing/2014/main" id="{B8A73922-D101-46F4-A190-B8D95B37FA8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322635" y="3552886"/>
            <a:ext cx="3694126" cy="2754010"/>
          </a:xfrm>
          <a:prstGeom prst="rect">
            <a:avLst/>
          </a:prstGeom>
        </p:spPr>
      </p:pic>
      <p:pic>
        <p:nvPicPr>
          <p:cNvPr id="54" name="Picture 53">
            <a:extLst>
              <a:ext uri="{FF2B5EF4-FFF2-40B4-BE49-F238E27FC236}">
                <a16:creationId xmlns:a16="http://schemas.microsoft.com/office/drawing/2014/main" id="{E3FB6DD4-7190-4408-BEDA-EF04E130270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319977" y="449021"/>
            <a:ext cx="3694126" cy="2754010"/>
          </a:xfrm>
          <a:prstGeom prst="rect">
            <a:avLst/>
          </a:prstGeom>
        </p:spPr>
      </p:pic>
      <p:sp>
        <p:nvSpPr>
          <p:cNvPr id="55" name="TextBox 54">
            <a:extLst>
              <a:ext uri="{FF2B5EF4-FFF2-40B4-BE49-F238E27FC236}">
                <a16:creationId xmlns:a16="http://schemas.microsoft.com/office/drawing/2014/main" id="{BC55EAC4-4C17-4CDF-9066-9DA6F97C95E4}"/>
              </a:ext>
            </a:extLst>
          </p:cNvPr>
          <p:cNvSpPr txBox="1"/>
          <p:nvPr/>
        </p:nvSpPr>
        <p:spPr>
          <a:xfrm>
            <a:off x="294675" y="1129079"/>
            <a:ext cx="3054085" cy="372409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lv-LV" sz="2000" b="1">
                <a:solidFill>
                  <a:srgbClr val="595959"/>
                </a:solidFill>
                <a:latin typeface="Arial" panose="020B0604020202020204" pitchFamily="34" charset="0"/>
                <a:cs typeface="Arial" panose="020B0604020202020204" pitchFamily="34" charset="0"/>
              </a:rPr>
              <a:t>P</a:t>
            </a:r>
            <a:r>
              <a:rPr kumimoji="0" lang="lv-LV" sz="2000" b="1" i="0" u="none" strike="noStrike" kern="1200" cap="none" spc="0" normalizeH="0" baseline="0" noProof="0" err="1">
                <a:ln>
                  <a:noFill/>
                </a:ln>
                <a:solidFill>
                  <a:srgbClr val="595959"/>
                </a:solidFill>
                <a:effectLst/>
                <a:uLnTx/>
                <a:uFillTx/>
                <a:latin typeface="Arial" panose="020B0604020202020204" pitchFamily="34" charset="0"/>
                <a:cs typeface="Arial" panose="020B0604020202020204" pitchFamily="34" charset="0"/>
              </a:rPr>
              <a:t>iedāvājums</a:t>
            </a:r>
            <a:r>
              <a:rPr kumimoji="0" lang="lv-LV" sz="2000" b="1" i="0" u="none" strike="noStrike" kern="1200" cap="none" spc="0" normalizeH="0" baseline="0" noProof="0">
                <a:ln>
                  <a:noFill/>
                </a:ln>
                <a:solidFill>
                  <a:srgbClr val="595959"/>
                </a:solidFill>
                <a:effectLst/>
                <a:uLnTx/>
                <a:uFillTx/>
                <a:latin typeface="Arial" panose="020B0604020202020204" pitchFamily="34" charset="0"/>
                <a:cs typeface="Arial" panose="020B0604020202020204" pitchFamily="34" charset="0"/>
              </a:rPr>
              <a:t> plašākai sabiedrībai un uzņēmumiem:</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lv-LV" sz="2000" b="1" i="0" u="none" strike="noStrike" kern="1200" cap="none" spc="0" normalizeH="0" baseline="0" noProof="0">
              <a:ln>
                <a:noFill/>
              </a:ln>
              <a:solidFill>
                <a:srgbClr val="595959"/>
              </a:solidFill>
              <a:effectLst/>
              <a:uLnTx/>
              <a:uFillTx/>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lv-LV" sz="2000">
                <a:latin typeface="Arial" panose="020B0604020202020204" pitchFamily="34" charset="0"/>
                <a:cs typeface="Arial" panose="020B0604020202020204" pitchFamily="34" charset="0"/>
              </a:rPr>
              <a:t>Digitālā transformācija un mākslīgā intelekta vadība</a:t>
            </a:r>
          </a:p>
          <a:p>
            <a:pPr marL="285750" indent="-285750">
              <a:buFont typeface="Arial" panose="020B0604020202020204" pitchFamily="34" charset="0"/>
              <a:buChar char="•"/>
              <a:defRPr/>
            </a:pPr>
            <a:r>
              <a:rPr lang="lv-LV" sz="2000">
                <a:latin typeface="Arial" panose="020B0604020202020204" pitchFamily="34" charset="0"/>
                <a:cs typeface="Arial" panose="020B0604020202020204" pitchFamily="34" charset="0"/>
              </a:rPr>
              <a:t>Drošība</a:t>
            </a:r>
          </a:p>
          <a:p>
            <a:pPr marL="285750" indent="-285750">
              <a:buFont typeface="Arial" panose="020B0604020202020204" pitchFamily="34" charset="0"/>
              <a:buChar char="•"/>
              <a:defRPr/>
            </a:pPr>
            <a:r>
              <a:rPr lang="lv-LV" sz="2000">
                <a:latin typeface="Arial" panose="020B0604020202020204" pitchFamily="34" charset="0"/>
                <a:cs typeface="Arial" panose="020B0604020202020204" pitchFamily="34" charset="0"/>
              </a:rPr>
              <a:t>Uzņēmējdarbība</a:t>
            </a:r>
          </a:p>
          <a:p>
            <a:pPr marL="285750" indent="-285750">
              <a:buFont typeface="Arial" panose="020B0604020202020204" pitchFamily="34" charset="0"/>
              <a:buChar char="•"/>
              <a:defRPr/>
            </a:pPr>
            <a:r>
              <a:rPr lang="lv-LV" sz="2000" err="1">
                <a:latin typeface="Arial" panose="020B0604020202020204" pitchFamily="34" charset="0"/>
                <a:cs typeface="Arial" panose="020B0604020202020204" pitchFamily="34" charset="0"/>
              </a:rPr>
              <a:t>Labbūtība</a:t>
            </a:r>
            <a:endParaRPr lang="lv-LV" sz="200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lv-LV" sz="2000">
                <a:latin typeface="Arial" panose="020B0604020202020204" pitchFamily="34" charset="0"/>
                <a:cs typeface="Arial" panose="020B0604020202020204" pitchFamily="34" charset="0"/>
              </a:rPr>
              <a:t>Sports</a:t>
            </a:r>
            <a:endParaRPr kumimoji="0" lang="lv-LV" sz="2000" b="1" i="0" u="none" strike="noStrike" kern="1200" cap="none" spc="0" normalizeH="0" baseline="0" noProof="0">
              <a:ln>
                <a:noFill/>
              </a:ln>
              <a:solidFill>
                <a:srgbClr val="595959"/>
              </a:solidFill>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lv-LV" sz="1600" b="1" i="0" u="none" strike="noStrike" kern="1200" cap="none" spc="0" normalizeH="0" baseline="0" noProof="0">
              <a:ln>
                <a:noFill/>
              </a:ln>
              <a:solidFill>
                <a:srgbClr val="595959"/>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774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42595835-BBC1-457D-CF27-E4D67A793515}"/>
              </a:ext>
            </a:extLst>
          </p:cNvPr>
          <p:cNvGraphicFramePr>
            <a:graphicFrameLocks/>
          </p:cNvGraphicFramePr>
          <p:nvPr>
            <p:extLst>
              <p:ext uri="{D42A27DB-BD31-4B8C-83A1-F6EECF244321}">
                <p14:modId xmlns:p14="http://schemas.microsoft.com/office/powerpoint/2010/main" val="709744974"/>
              </p:ext>
            </p:extLst>
          </p:nvPr>
        </p:nvGraphicFramePr>
        <p:xfrm>
          <a:off x="281354" y="1565031"/>
          <a:ext cx="5621216" cy="4132384"/>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 Placeholder 1">
            <a:extLst>
              <a:ext uri="{FF2B5EF4-FFF2-40B4-BE49-F238E27FC236}">
                <a16:creationId xmlns:a16="http://schemas.microsoft.com/office/drawing/2014/main" id="{FDD12564-4132-6C7E-2795-3F8A1BB5D936}"/>
              </a:ext>
            </a:extLst>
          </p:cNvPr>
          <p:cNvSpPr txBox="1">
            <a:spLocks/>
          </p:cNvSpPr>
          <p:nvPr/>
        </p:nvSpPr>
        <p:spPr>
          <a:xfrm>
            <a:off x="539998" y="352425"/>
            <a:ext cx="5146427" cy="199415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lv-LV" sz="2400" b="1" err="1">
                <a:solidFill>
                  <a:srgbClr val="98002E"/>
                </a:solidFill>
                <a:latin typeface="Arial" panose="020B0604020202020204" pitchFamily="34" charset="0"/>
                <a:ea typeface="+mn-ea"/>
                <a:cs typeface="+mn-cs"/>
              </a:rPr>
              <a:t>Erasmus</a:t>
            </a:r>
            <a:r>
              <a:rPr lang="lv-LV" sz="2400" b="1">
                <a:solidFill>
                  <a:srgbClr val="98002E"/>
                </a:solidFill>
                <a:latin typeface="Arial" panose="020B0604020202020204" pitchFamily="34" charset="0"/>
                <a:ea typeface="+mn-ea"/>
                <a:cs typeface="+mn-cs"/>
              </a:rPr>
              <a:t> + aktivitātes</a:t>
            </a:r>
          </a:p>
        </p:txBody>
      </p:sp>
      <p:pic>
        <p:nvPicPr>
          <p:cNvPr id="7" name="Picture 6" descr="A blue text on a white background&#10;&#10;Description automatically generated">
            <a:extLst>
              <a:ext uri="{FF2B5EF4-FFF2-40B4-BE49-F238E27FC236}">
                <a16:creationId xmlns:a16="http://schemas.microsoft.com/office/drawing/2014/main" id="{1D5B3E91-FCB6-5F96-E33A-B136D51C25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13211" y="5969511"/>
            <a:ext cx="1876705" cy="536064"/>
          </a:xfrm>
          <a:prstGeom prst="rect">
            <a:avLst/>
          </a:prstGeom>
        </p:spPr>
      </p:pic>
      <p:pic>
        <p:nvPicPr>
          <p:cNvPr id="14" name="Picture 13">
            <a:extLst>
              <a:ext uri="{FF2B5EF4-FFF2-40B4-BE49-F238E27FC236}">
                <a16:creationId xmlns:a16="http://schemas.microsoft.com/office/drawing/2014/main" id="{7EB95E9A-9AE4-5B56-E9A0-09853A5402E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61214" y="2715689"/>
            <a:ext cx="5686000" cy="3253822"/>
          </a:xfrm>
          <a:prstGeom prst="rect">
            <a:avLst/>
          </a:prstGeom>
        </p:spPr>
      </p:pic>
      <p:sp>
        <p:nvSpPr>
          <p:cNvPr id="15" name="Text Placeholder 1">
            <a:extLst>
              <a:ext uri="{FF2B5EF4-FFF2-40B4-BE49-F238E27FC236}">
                <a16:creationId xmlns:a16="http://schemas.microsoft.com/office/drawing/2014/main" id="{DCA96230-398E-06C1-6835-DA9AB75B8A22}"/>
              </a:ext>
            </a:extLst>
          </p:cNvPr>
          <p:cNvSpPr txBox="1">
            <a:spLocks/>
          </p:cNvSpPr>
          <p:nvPr/>
        </p:nvSpPr>
        <p:spPr>
          <a:xfrm>
            <a:off x="539998" y="800507"/>
            <a:ext cx="5146427" cy="199415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lv-LV" sz="2400" b="1">
                <a:solidFill>
                  <a:schemeClr val="accent6">
                    <a:lumMod val="50000"/>
                  </a:schemeClr>
                </a:solidFill>
                <a:latin typeface="Arial" panose="020B0604020202020204" pitchFamily="34" charset="0"/>
                <a:ea typeface="+mn-ea"/>
                <a:cs typeface="+mn-cs"/>
              </a:rPr>
              <a:t>Mobilitāte</a:t>
            </a:r>
          </a:p>
        </p:txBody>
      </p:sp>
      <p:sp>
        <p:nvSpPr>
          <p:cNvPr id="16" name="Text Placeholder 1">
            <a:extLst>
              <a:ext uri="{FF2B5EF4-FFF2-40B4-BE49-F238E27FC236}">
                <a16:creationId xmlns:a16="http://schemas.microsoft.com/office/drawing/2014/main" id="{96578149-C55C-2342-9D51-CC82222B4708}"/>
              </a:ext>
            </a:extLst>
          </p:cNvPr>
          <p:cNvSpPr txBox="1">
            <a:spLocks/>
          </p:cNvSpPr>
          <p:nvPr/>
        </p:nvSpPr>
        <p:spPr>
          <a:xfrm>
            <a:off x="6096000" y="809518"/>
            <a:ext cx="5146427" cy="199415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lv-LV" sz="2400" b="1" err="1">
                <a:solidFill>
                  <a:schemeClr val="accent6">
                    <a:lumMod val="50000"/>
                  </a:schemeClr>
                </a:solidFill>
                <a:latin typeface="Arial" panose="020B0604020202020204" pitchFamily="34" charset="0"/>
                <a:ea typeface="+mn-ea"/>
                <a:cs typeface="+mn-cs"/>
              </a:rPr>
              <a:t>Staff</a:t>
            </a:r>
            <a:r>
              <a:rPr lang="lv-LV" sz="2400" b="1">
                <a:solidFill>
                  <a:schemeClr val="accent6">
                    <a:lumMod val="50000"/>
                  </a:schemeClr>
                </a:solidFill>
                <a:latin typeface="Arial" panose="020B0604020202020204" pitchFamily="34" charset="0"/>
                <a:ea typeface="+mn-ea"/>
                <a:cs typeface="+mn-cs"/>
              </a:rPr>
              <a:t> </a:t>
            </a:r>
            <a:r>
              <a:rPr lang="lv-LV" sz="2400" b="1" err="1">
                <a:solidFill>
                  <a:schemeClr val="accent6">
                    <a:lumMod val="50000"/>
                  </a:schemeClr>
                </a:solidFill>
                <a:latin typeface="Arial" panose="020B0604020202020204" pitchFamily="34" charset="0"/>
                <a:ea typeface="+mn-ea"/>
                <a:cs typeface="+mn-cs"/>
              </a:rPr>
              <a:t>week</a:t>
            </a:r>
            <a:endParaRPr lang="lv-LV" sz="2400" b="1">
              <a:solidFill>
                <a:schemeClr val="accent6">
                  <a:lumMod val="50000"/>
                </a:schemeClr>
              </a:solidFill>
              <a:latin typeface="Arial" panose="020B0604020202020204" pitchFamily="34" charset="0"/>
              <a:ea typeface="+mn-ea"/>
              <a:cs typeface="+mn-cs"/>
            </a:endParaRPr>
          </a:p>
        </p:txBody>
      </p:sp>
      <p:sp>
        <p:nvSpPr>
          <p:cNvPr id="18" name="TextBox 17">
            <a:extLst>
              <a:ext uri="{FF2B5EF4-FFF2-40B4-BE49-F238E27FC236}">
                <a16:creationId xmlns:a16="http://schemas.microsoft.com/office/drawing/2014/main" id="{0F4941FA-325C-2038-DBA9-12397597D5D6}"/>
              </a:ext>
            </a:extLst>
          </p:cNvPr>
          <p:cNvSpPr txBox="1"/>
          <p:nvPr/>
        </p:nvSpPr>
        <p:spPr>
          <a:xfrm>
            <a:off x="6019800" y="1349501"/>
            <a:ext cx="5375031" cy="1200329"/>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98002E">
                    <a:lumMod val="75000"/>
                  </a:srgbClr>
                </a:solidFill>
                <a:effectLst/>
                <a:uLnTx/>
                <a:uFillTx/>
                <a:latin typeface="Arial" panose="020B0604020202020204" pitchFamily="34" charset="0"/>
                <a:ea typeface="+mn-ea"/>
                <a:cs typeface="Arial" panose="020B0604020202020204" pitchFamily="34" charset="0"/>
              </a:rPr>
              <a:t>Future Ready: The Power of Simulations in Higher Education </a:t>
            </a:r>
            <a:endParaRPr lang="lv-LV" i="1">
              <a:solidFill>
                <a:srgbClr val="98002E">
                  <a:lumMod val="75000"/>
                </a:srgbClr>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98002E">
                    <a:lumMod val="75000"/>
                  </a:srgbClr>
                </a:solidFill>
                <a:effectLst/>
                <a:uLnTx/>
                <a:uFillTx/>
                <a:latin typeface="Arial" panose="020B0604020202020204" pitchFamily="34" charset="0"/>
                <a:ea typeface="+mn-ea"/>
                <a:cs typeface="Arial" panose="020B0604020202020204" pitchFamily="34" charset="0"/>
              </a:rPr>
              <a:t>Mind Meets Machine: AI and the Future of Student Mental Health </a:t>
            </a:r>
            <a:endParaRPr kumimoji="0" lang="lv-LV" sz="1800" b="0" i="1" u="none" strike="noStrike" kern="1200" cap="none" spc="0" normalizeH="0" baseline="0" noProof="0">
              <a:ln>
                <a:noFill/>
              </a:ln>
              <a:solidFill>
                <a:srgbClr val="98002E">
                  <a:lumMod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136744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2DD180-90C2-19B4-FE17-96817661F86A}"/>
            </a:ext>
          </a:extLst>
        </p:cNvPr>
        <p:cNvGrpSpPr/>
        <p:nvPr/>
      </p:nvGrpSpPr>
      <p:grpSpPr>
        <a:xfrm>
          <a:off x="0" y="0"/>
          <a:ext cx="0" cy="0"/>
          <a:chOff x="0" y="0"/>
          <a:chExt cx="0" cy="0"/>
        </a:xfrm>
      </p:grpSpPr>
      <p:sp>
        <p:nvSpPr>
          <p:cNvPr id="3" name="Virsraksts 2">
            <a:extLst>
              <a:ext uri="{FF2B5EF4-FFF2-40B4-BE49-F238E27FC236}">
                <a16:creationId xmlns:a16="http://schemas.microsoft.com/office/drawing/2014/main" id="{A20DF70B-8216-9F28-078F-736F7C32E398}"/>
              </a:ext>
            </a:extLst>
          </p:cNvPr>
          <p:cNvSpPr>
            <a:spLocks noGrp="1"/>
          </p:cNvSpPr>
          <p:nvPr>
            <p:ph type="ctrTitle"/>
          </p:nvPr>
        </p:nvSpPr>
        <p:spPr/>
        <p:txBody>
          <a:bodyPr/>
          <a:lstStyle/>
          <a:p>
            <a:r>
              <a:rPr lang="lv-LV">
                <a:latin typeface="Arial"/>
                <a:cs typeface="Arial"/>
              </a:rPr>
              <a:t>Zinātnes sasniegumi</a:t>
            </a:r>
            <a:endParaRPr lang="lv-LV"/>
          </a:p>
        </p:txBody>
      </p:sp>
      <p:pic>
        <p:nvPicPr>
          <p:cNvPr id="53" name="Picture Placeholder 52" descr="A person in a lab coat working in a laboratory&#10;&#10;AI-generated content may be incorrect.">
            <a:extLst>
              <a:ext uri="{FF2B5EF4-FFF2-40B4-BE49-F238E27FC236}">
                <a16:creationId xmlns:a16="http://schemas.microsoft.com/office/drawing/2014/main" id="{D8C16C45-94BF-AED0-0BB2-A3E9CE382AB5}"/>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r="-82"/>
          <a:stretch>
            <a:fillRect/>
          </a:stretch>
        </p:blipFill>
        <p:spPr>
          <a:xfrm>
            <a:off x="-10026" y="-10026"/>
            <a:ext cx="12202046" cy="4148186"/>
          </a:xfrm>
          <a:prstGeom prst="rect">
            <a:avLst/>
          </a:prstGeom>
        </p:spPr>
      </p:pic>
    </p:spTree>
    <p:extLst>
      <p:ext uri="{BB962C8B-B14F-4D97-AF65-F5344CB8AC3E}">
        <p14:creationId xmlns:p14="http://schemas.microsoft.com/office/powerpoint/2010/main" val="421483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CE809E-370F-D86C-3104-106F67799BFF}"/>
              </a:ext>
            </a:extLst>
          </p:cNvPr>
          <p:cNvSpPr>
            <a:spLocks noGrp="1"/>
          </p:cNvSpPr>
          <p:nvPr>
            <p:ph type="body" sz="quarter" idx="14"/>
          </p:nvPr>
        </p:nvSpPr>
        <p:spPr/>
        <p:txBody>
          <a:bodyPr/>
          <a:lstStyle/>
          <a:p>
            <a:r>
              <a:rPr lang="lv-LV"/>
              <a:t>Unikāls notikums Baltijā, kas apvieno pētniekus, akadēmiķus, nozares līderus un politikas veidotājus </a:t>
            </a:r>
          </a:p>
        </p:txBody>
      </p:sp>
      <p:sp>
        <p:nvSpPr>
          <p:cNvPr id="3" name="Title 2">
            <a:extLst>
              <a:ext uri="{FF2B5EF4-FFF2-40B4-BE49-F238E27FC236}">
                <a16:creationId xmlns:a16="http://schemas.microsoft.com/office/drawing/2014/main" id="{0F0F6B36-6D3D-8A05-15B0-C4E44799EDF6}"/>
              </a:ext>
            </a:extLst>
          </p:cNvPr>
          <p:cNvSpPr>
            <a:spLocks noGrp="1"/>
          </p:cNvSpPr>
          <p:nvPr>
            <p:ph type="ctrTitle"/>
          </p:nvPr>
        </p:nvSpPr>
        <p:spPr>
          <a:xfrm>
            <a:off x="539999" y="1616766"/>
            <a:ext cx="3600000" cy="3968150"/>
          </a:xfrm>
        </p:spPr>
        <p:txBody>
          <a:bodyPr/>
          <a:lstStyle/>
          <a:p>
            <a:r>
              <a:rPr lang="en-US" b="1" noProof="0"/>
              <a:t>5</a:t>
            </a:r>
            <a:r>
              <a:rPr lang="en-US" noProof="0"/>
              <a:t> d</a:t>
            </a:r>
            <a:r>
              <a:rPr lang="lv-LV" noProof="0" err="1"/>
              <a:t>ienas</a:t>
            </a:r>
            <a:r>
              <a:rPr lang="en-US" noProof="0"/>
              <a:t>, </a:t>
            </a:r>
            <a:r>
              <a:rPr lang="lv-LV" b="1"/>
              <a:t>5</a:t>
            </a:r>
            <a:r>
              <a:rPr lang="en-US" noProof="0"/>
              <a:t> </a:t>
            </a:r>
            <a:r>
              <a:rPr lang="lv-LV"/>
              <a:t>kon</a:t>
            </a:r>
            <a:r>
              <a:rPr lang="en-US" noProof="0" err="1"/>
              <a:t>ferences</a:t>
            </a:r>
            <a:r>
              <a:rPr lang="en-US" noProof="0"/>
              <a:t>          </a:t>
            </a:r>
            <a:br>
              <a:rPr lang="en-US" noProof="0"/>
            </a:br>
            <a:br>
              <a:rPr lang="en-US" noProof="0"/>
            </a:br>
            <a:r>
              <a:rPr lang="en-US" b="1" noProof="0"/>
              <a:t>1300</a:t>
            </a:r>
            <a:r>
              <a:rPr lang="en-US" noProof="0"/>
              <a:t> </a:t>
            </a:r>
            <a:r>
              <a:rPr lang="lv-LV" noProof="0"/>
              <a:t>referāti</a:t>
            </a:r>
            <a:br>
              <a:rPr lang="en-US" noProof="0"/>
            </a:br>
            <a:br>
              <a:rPr lang="en-US" noProof="0"/>
            </a:br>
            <a:r>
              <a:rPr lang="lv-LV" b="1"/>
              <a:t>6</a:t>
            </a:r>
            <a:r>
              <a:rPr lang="en-US" b="1" noProof="0"/>
              <a:t>0</a:t>
            </a:r>
            <a:r>
              <a:rPr lang="lv-LV" b="1"/>
              <a:t> </a:t>
            </a:r>
            <a:r>
              <a:rPr lang="lv-LV"/>
              <a:t>atzīti eksperti no </a:t>
            </a:r>
            <a:r>
              <a:rPr lang="en-US" b="1" noProof="0"/>
              <a:t>1</a:t>
            </a:r>
            <a:r>
              <a:rPr lang="lv-LV" b="1" noProof="0"/>
              <a:t>9</a:t>
            </a:r>
            <a:r>
              <a:rPr lang="en-US" noProof="0"/>
              <a:t> </a:t>
            </a:r>
            <a:r>
              <a:rPr lang="lv-LV"/>
              <a:t>v</a:t>
            </a:r>
            <a:r>
              <a:rPr lang="lv-LV" noProof="0" err="1"/>
              <a:t>alstīm</a:t>
            </a:r>
            <a:r>
              <a:rPr lang="lv-LV" noProof="0"/>
              <a:t>, tostarp:</a:t>
            </a:r>
            <a:br>
              <a:rPr lang="lv-LV" noProof="0"/>
            </a:br>
            <a:r>
              <a:rPr lang="lv-LV" sz="1600" i="1" err="1"/>
              <a:t>Karolinskas</a:t>
            </a:r>
            <a:r>
              <a:rPr lang="lv-LV" sz="1600" i="1"/>
              <a:t> institūta, </a:t>
            </a:r>
            <a:br>
              <a:rPr lang="lv-LV" sz="1600" i="1"/>
            </a:br>
            <a:r>
              <a:rPr lang="lv-LV" sz="1600" i="1"/>
              <a:t>Londonas Universitātes koledžas, Amsterdamas Universitātes Medicīnas centra, </a:t>
            </a:r>
            <a:br>
              <a:rPr lang="lv-LV" sz="1600" i="1"/>
            </a:br>
            <a:r>
              <a:rPr lang="lv-LV" sz="1600" i="1"/>
              <a:t>Helsinku Universitātes </a:t>
            </a:r>
            <a:r>
              <a:rPr lang="lv-LV" sz="1600"/>
              <a:t>u.c. zinātniskajām institūcijām</a:t>
            </a:r>
            <a:br>
              <a:rPr lang="en-US" sz="1600"/>
            </a:br>
            <a:br>
              <a:rPr lang="en-US" noProof="0"/>
            </a:br>
            <a:r>
              <a:rPr lang="lv-LV" b="1"/>
              <a:t>9</a:t>
            </a:r>
            <a:r>
              <a:rPr lang="en-US" b="1" noProof="0"/>
              <a:t>000 </a:t>
            </a:r>
            <a:r>
              <a:rPr lang="lv-LV" noProof="0"/>
              <a:t>dalībnieki no </a:t>
            </a:r>
            <a:r>
              <a:rPr lang="lv-LV" b="1"/>
              <a:t>70</a:t>
            </a:r>
            <a:r>
              <a:rPr lang="en-US" b="1" noProof="0"/>
              <a:t> </a:t>
            </a:r>
            <a:r>
              <a:rPr lang="lv-LV" b="1" noProof="0"/>
              <a:t>valstīm </a:t>
            </a:r>
            <a:r>
              <a:rPr lang="lv-LV"/>
              <a:t>klātienē un attālināti</a:t>
            </a:r>
          </a:p>
        </p:txBody>
      </p:sp>
      <p:sp>
        <p:nvSpPr>
          <p:cNvPr id="4" name="Subtitle 3">
            <a:extLst>
              <a:ext uri="{FF2B5EF4-FFF2-40B4-BE49-F238E27FC236}">
                <a16:creationId xmlns:a16="http://schemas.microsoft.com/office/drawing/2014/main" id="{5EBA445B-100D-FB77-4FC8-8558D9A2FA2F}"/>
              </a:ext>
            </a:extLst>
          </p:cNvPr>
          <p:cNvSpPr>
            <a:spLocks noGrp="1"/>
          </p:cNvSpPr>
          <p:nvPr>
            <p:ph type="subTitle" idx="1"/>
          </p:nvPr>
        </p:nvSpPr>
        <p:spPr>
          <a:xfrm>
            <a:off x="540000" y="720000"/>
            <a:ext cx="3600000" cy="896766"/>
          </a:xfrm>
        </p:spPr>
        <p:txBody>
          <a:bodyPr/>
          <a:lstStyle/>
          <a:p>
            <a:r>
              <a:rPr lang="lv-LV"/>
              <a:t>RSU Zinātnes nedēļa 2025</a:t>
            </a:r>
          </a:p>
        </p:txBody>
      </p:sp>
      <p:pic>
        <p:nvPicPr>
          <p:cNvPr id="10" name="Picture Placeholder 27" descr="A person standing in front of a screen&#10;&#10;AI-generated content may be incorrect.">
            <a:extLst>
              <a:ext uri="{FF2B5EF4-FFF2-40B4-BE49-F238E27FC236}">
                <a16:creationId xmlns:a16="http://schemas.microsoft.com/office/drawing/2014/main" id="{48CE2074-6840-9668-558C-6B8A142C8866}"/>
              </a:ext>
            </a:extLst>
          </p:cNvPr>
          <p:cNvPicPr>
            <a:picLocks noGrp="1" noChangeAspect="1"/>
          </p:cNvPicPr>
          <p:nvPr>
            <p:ph type="pic" idx="10"/>
          </p:nvPr>
        </p:nvPicPr>
        <p:blipFill>
          <a:blip r:embed="rId2" cstate="screen">
            <a:extLst>
              <a:ext uri="{28A0092B-C50C-407E-A947-70E740481C1C}">
                <a14:useLocalDpi xmlns:a14="http://schemas.microsoft.com/office/drawing/2010/main"/>
              </a:ext>
            </a:extLst>
          </a:blip>
          <a:srcRect/>
          <a:stretch/>
        </p:blipFill>
        <p:spPr/>
      </p:pic>
      <p:pic>
        <p:nvPicPr>
          <p:cNvPr id="8" name="Picture Placeholder 21" descr="A person standing at a podium&#10;&#10;AI-generated content may be incorrect.">
            <a:extLst>
              <a:ext uri="{FF2B5EF4-FFF2-40B4-BE49-F238E27FC236}">
                <a16:creationId xmlns:a16="http://schemas.microsoft.com/office/drawing/2014/main" id="{60741469-DAB1-E6DD-BAD3-ECC14D8358F1}"/>
              </a:ext>
            </a:extLst>
          </p:cNvPr>
          <p:cNvPicPr>
            <a:picLocks noGrp="1" noChangeAspect="1"/>
          </p:cNvPicPr>
          <p:nvPr>
            <p:ph type="pic" idx="12"/>
          </p:nvPr>
        </p:nvPicPr>
        <p:blipFill>
          <a:blip r:embed="rId3" cstate="screen">
            <a:extLst>
              <a:ext uri="{28A0092B-C50C-407E-A947-70E740481C1C}">
                <a14:useLocalDpi xmlns:a14="http://schemas.microsoft.com/office/drawing/2010/main"/>
              </a:ext>
            </a:extLst>
          </a:blip>
          <a:srcRect/>
          <a:stretch/>
        </p:blipFill>
        <p:spPr/>
      </p:pic>
      <p:pic>
        <p:nvPicPr>
          <p:cNvPr id="9" name="Picture Placeholder 16" descr="A person giving a presentation to a group of people&#10;&#10;AI-generated content may be incorrect.">
            <a:extLst>
              <a:ext uri="{FF2B5EF4-FFF2-40B4-BE49-F238E27FC236}">
                <a16:creationId xmlns:a16="http://schemas.microsoft.com/office/drawing/2014/main" id="{4FDD3D7F-D9F5-1B02-B7BE-AB46428915F7}"/>
              </a:ext>
            </a:extLst>
          </p:cNvPr>
          <p:cNvPicPr>
            <a:picLocks noGrp="1" noChangeAspect="1"/>
          </p:cNvPicPr>
          <p:nvPr>
            <p:ph type="pic" idx="13"/>
          </p:nvPr>
        </p:nvPicPr>
        <p:blipFill>
          <a:blip r:embed="rId4"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34820129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4ED4538B-675D-65E0-FF8A-B19CC4F70C6E}"/>
              </a:ext>
            </a:extLst>
          </p:cNvPr>
          <p:cNvSpPr/>
          <p:nvPr/>
        </p:nvSpPr>
        <p:spPr>
          <a:xfrm>
            <a:off x="242888" y="5843588"/>
            <a:ext cx="2557462" cy="8933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0" name="Title 1">
            <a:extLst>
              <a:ext uri="{FF2B5EF4-FFF2-40B4-BE49-F238E27FC236}">
                <a16:creationId xmlns:a16="http://schemas.microsoft.com/office/drawing/2014/main" id="{698FBACC-3946-FD82-27C6-0F47783B13C1}"/>
              </a:ext>
            </a:extLst>
          </p:cNvPr>
          <p:cNvSpPr txBox="1">
            <a:spLocks/>
          </p:cNvSpPr>
          <p:nvPr/>
        </p:nvSpPr>
        <p:spPr>
          <a:xfrm>
            <a:off x="6271942" y="6062740"/>
            <a:ext cx="4680000" cy="355204"/>
          </a:xfrm>
          <a:prstGeom prst="rect">
            <a:avLst/>
          </a:prstGeom>
        </p:spPr>
        <p:txBody>
          <a:bodyPr lIns="0" tIns="0" rIns="0" bIns="0" anchor="t" anchorCtr="0"/>
          <a:lstStyle>
            <a:lvl1pPr algn="l" defTabSz="914400" rtl="0" eaLnBrk="1" latinLnBrk="0" hangingPunct="1">
              <a:lnSpc>
                <a:spcPct val="90000"/>
              </a:lnSpc>
              <a:spcBef>
                <a:spcPct val="0"/>
              </a:spcBef>
              <a:buNone/>
              <a:defRPr sz="1900" b="0" i="0" kern="1200" cap="none" baseline="0">
                <a:solidFill>
                  <a:schemeClr val="bg2">
                    <a:lumMod val="25000"/>
                  </a:schemeClr>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1" u="none" strike="noStrike" kern="1200" cap="none" spc="0" normalizeH="0" baseline="0" noProof="0" err="1">
                <a:ln>
                  <a:noFill/>
                </a:ln>
                <a:solidFill>
                  <a:srgbClr val="E8E8E8">
                    <a:lumMod val="25000"/>
                  </a:srgbClr>
                </a:solidFill>
                <a:effectLst/>
                <a:uLnTx/>
                <a:uFillTx/>
                <a:latin typeface="Arial" panose="020B0604020202020204" pitchFamily="34" charset="0"/>
                <a:ea typeface="+mj-ea"/>
                <a:cs typeface="Arial" panose="020B0604020202020204" pitchFamily="34" charset="0"/>
                <a:sym typeface="Arial"/>
              </a:rPr>
              <a:t>SCi-val</a:t>
            </a:r>
            <a:r>
              <a:rPr kumimoji="0" lang="en-GB" sz="1400" b="0" i="1" u="none" strike="noStrike" kern="1200" cap="none" spc="0" normalizeH="0" baseline="0" noProof="0">
                <a:ln>
                  <a:noFill/>
                </a:ln>
                <a:solidFill>
                  <a:srgbClr val="E8E8E8">
                    <a:lumMod val="25000"/>
                  </a:srgbClr>
                </a:solidFill>
                <a:effectLst/>
                <a:uLnTx/>
                <a:uFillTx/>
                <a:latin typeface="Arial" panose="020B0604020202020204" pitchFamily="34" charset="0"/>
                <a:ea typeface="+mj-ea"/>
                <a:cs typeface="Arial" panose="020B0604020202020204" pitchFamily="34" charset="0"/>
                <a:sym typeface="Arial"/>
              </a:rPr>
              <a:t> </a:t>
            </a:r>
            <a:r>
              <a:rPr kumimoji="0" lang="en-GB" sz="1400" b="0" i="1" u="none" strike="noStrike" kern="1200" cap="none" spc="0" normalizeH="0" baseline="0" noProof="0" err="1">
                <a:ln>
                  <a:noFill/>
                </a:ln>
                <a:solidFill>
                  <a:srgbClr val="E8E8E8">
                    <a:lumMod val="25000"/>
                  </a:srgbClr>
                </a:solidFill>
                <a:effectLst/>
                <a:uLnTx/>
                <a:uFillTx/>
                <a:latin typeface="Arial" panose="020B0604020202020204" pitchFamily="34" charset="0"/>
                <a:ea typeface="+mj-ea"/>
                <a:cs typeface="Arial" panose="020B0604020202020204" pitchFamily="34" charset="0"/>
                <a:sym typeface="Arial"/>
              </a:rPr>
              <a:t>dat</a:t>
            </a:r>
            <a:r>
              <a:rPr kumimoji="0" lang="lv-LV" sz="1400" b="0" i="1" u="none" strike="noStrike" kern="1200" cap="none" spc="0" normalizeH="0" baseline="0" noProof="0">
                <a:ln>
                  <a:noFill/>
                </a:ln>
                <a:solidFill>
                  <a:srgbClr val="E8E8E8">
                    <a:lumMod val="25000"/>
                  </a:srgbClr>
                </a:solidFill>
                <a:effectLst/>
                <a:uLnTx/>
                <a:uFillTx/>
                <a:latin typeface="Arial" panose="020B0604020202020204" pitchFamily="34" charset="0"/>
                <a:ea typeface="+mj-ea"/>
                <a:cs typeface="Arial" panose="020B0604020202020204" pitchFamily="34" charset="0"/>
                <a:sym typeface="Arial"/>
              </a:rPr>
              <a:t>i </a:t>
            </a:r>
            <a:br>
              <a:rPr kumimoji="0" lang="en-GB" sz="1400" b="0" i="0" u="none" strike="noStrike" kern="0" cap="none" spc="0" normalizeH="0" baseline="0" noProof="0">
                <a:ln>
                  <a:noFill/>
                </a:ln>
                <a:solidFill>
                  <a:srgbClr val="000000"/>
                </a:solidFill>
                <a:effectLst/>
                <a:uLnTx/>
                <a:uFillTx/>
                <a:latin typeface="Arial"/>
                <a:ea typeface="+mj-ea"/>
                <a:cs typeface="Arial"/>
                <a:sym typeface="Arial"/>
              </a:rPr>
            </a:br>
            <a:br>
              <a:rPr kumimoji="0" lang="en-GB" sz="1400" b="0" i="0" u="none" strike="noStrike" kern="1200" cap="none" spc="0" normalizeH="0" baseline="0" noProof="0">
                <a:ln>
                  <a:noFill/>
                </a:ln>
                <a:solidFill>
                  <a:srgbClr val="E8E8E8">
                    <a:lumMod val="25000"/>
                  </a:srgbClr>
                </a:solidFill>
                <a:effectLst/>
                <a:uLnTx/>
                <a:uFillTx/>
                <a:latin typeface="Arial" panose="020B0604020202020204" pitchFamily="34" charset="0"/>
                <a:ea typeface="+mj-ea"/>
                <a:cs typeface="Arial" panose="020B0604020202020204" pitchFamily="34" charset="0"/>
              </a:rPr>
            </a:br>
            <a:endParaRPr kumimoji="0" lang="en-GB" sz="1400" b="0" i="0" u="none" strike="noStrike" kern="1200" cap="none" spc="0" normalizeH="0" baseline="0" noProof="0">
              <a:ln>
                <a:noFill/>
              </a:ln>
              <a:solidFill>
                <a:srgbClr val="E8E8E8">
                  <a:lumMod val="25000"/>
                </a:srgbClr>
              </a:solidFill>
              <a:effectLst/>
              <a:uLnTx/>
              <a:uFillTx/>
              <a:latin typeface="Arial" panose="020B0604020202020204" pitchFamily="34" charset="0"/>
              <a:ea typeface="+mj-ea"/>
              <a:cs typeface="Arial" panose="020B0604020202020204" pitchFamily="34" charset="0"/>
            </a:endParaRPr>
          </a:p>
        </p:txBody>
      </p:sp>
      <p:sp>
        <p:nvSpPr>
          <p:cNvPr id="42" name="Title 1">
            <a:extLst>
              <a:ext uri="{FF2B5EF4-FFF2-40B4-BE49-F238E27FC236}">
                <a16:creationId xmlns:a16="http://schemas.microsoft.com/office/drawing/2014/main" id="{E0658445-366C-E0D2-2A9D-223EF2F945AF}"/>
              </a:ext>
            </a:extLst>
          </p:cNvPr>
          <p:cNvSpPr txBox="1">
            <a:spLocks/>
          </p:cNvSpPr>
          <p:nvPr/>
        </p:nvSpPr>
        <p:spPr>
          <a:xfrm>
            <a:off x="874547" y="6039746"/>
            <a:ext cx="4680000" cy="355204"/>
          </a:xfrm>
          <a:prstGeom prst="rect">
            <a:avLst/>
          </a:prstGeom>
        </p:spPr>
        <p:txBody>
          <a:bodyPr lIns="0" tIns="0" rIns="0" bIns="0" anchor="t" anchorCtr="0"/>
          <a:lstStyle>
            <a:lvl1pPr algn="l" defTabSz="914400" rtl="0" eaLnBrk="1" latinLnBrk="0" hangingPunct="1">
              <a:lnSpc>
                <a:spcPct val="90000"/>
              </a:lnSpc>
              <a:spcBef>
                <a:spcPct val="0"/>
              </a:spcBef>
              <a:buNone/>
              <a:defRPr sz="1900" b="0" i="0" kern="1200" cap="none" baseline="0">
                <a:solidFill>
                  <a:schemeClr val="bg2">
                    <a:lumMod val="25000"/>
                  </a:schemeClr>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1" u="none" strike="noStrike" kern="1200" cap="none" spc="0" normalizeH="0" baseline="0" noProof="0">
                <a:ln>
                  <a:noFill/>
                </a:ln>
                <a:solidFill>
                  <a:srgbClr val="E8E8E8">
                    <a:lumMod val="25000"/>
                  </a:srgbClr>
                </a:solidFill>
                <a:effectLst/>
                <a:uLnTx/>
                <a:uFillTx/>
                <a:latin typeface="Arial" panose="020B0604020202020204" pitchFamily="34" charset="0"/>
                <a:ea typeface="+mj-ea"/>
                <a:cs typeface="Arial" panose="020B0604020202020204" pitchFamily="34" charset="0"/>
                <a:sym typeface="Arial"/>
              </a:rPr>
              <a:t>SCOPUS, Web of Science (P</a:t>
            </a:r>
            <a:r>
              <a:rPr kumimoji="0" lang="lv-LV" sz="1400" b="0" i="1" u="none" strike="noStrike" kern="1200" cap="none" spc="0" normalizeH="0" baseline="0" noProof="0">
                <a:ln>
                  <a:noFill/>
                </a:ln>
                <a:solidFill>
                  <a:srgbClr val="E8E8E8">
                    <a:lumMod val="25000"/>
                  </a:srgbClr>
                </a:solidFill>
                <a:effectLst/>
                <a:uLnTx/>
                <a:uFillTx/>
                <a:latin typeface="Arial" panose="020B0604020202020204" pitchFamily="34" charset="0"/>
                <a:ea typeface="+mj-ea"/>
                <a:cs typeface="Arial" panose="020B0604020202020204" pitchFamily="34" charset="0"/>
                <a:sym typeface="Arial"/>
              </a:rPr>
              <a:t>URE</a:t>
            </a:r>
            <a:r>
              <a:rPr kumimoji="0" lang="en-GB" sz="1400" b="0" i="1" u="none" strike="noStrike" kern="1200" cap="none" spc="0" normalizeH="0" baseline="0" noProof="0">
                <a:ln>
                  <a:noFill/>
                </a:ln>
                <a:solidFill>
                  <a:srgbClr val="E8E8E8">
                    <a:lumMod val="25000"/>
                  </a:srgbClr>
                </a:solidFill>
                <a:effectLst/>
                <a:uLnTx/>
                <a:uFillTx/>
                <a:latin typeface="Arial" panose="020B0604020202020204" pitchFamily="34" charset="0"/>
                <a:ea typeface="+mj-ea"/>
                <a:cs typeface="Arial" panose="020B0604020202020204" pitchFamily="34" charset="0"/>
                <a:sym typeface="Arial"/>
              </a:rPr>
              <a:t> </a:t>
            </a:r>
            <a:r>
              <a:rPr kumimoji="0" lang="en-GB" sz="1400" b="0" i="1" u="none" strike="noStrike" kern="1200" cap="none" spc="0" normalizeH="0" baseline="0" noProof="0" err="1">
                <a:ln>
                  <a:noFill/>
                </a:ln>
                <a:solidFill>
                  <a:srgbClr val="E8E8E8">
                    <a:lumMod val="25000"/>
                  </a:srgbClr>
                </a:solidFill>
                <a:effectLst/>
                <a:uLnTx/>
                <a:uFillTx/>
                <a:latin typeface="Arial" panose="020B0604020202020204" pitchFamily="34" charset="0"/>
                <a:ea typeface="+mj-ea"/>
                <a:cs typeface="Arial" panose="020B0604020202020204" pitchFamily="34" charset="0"/>
                <a:sym typeface="Arial"/>
              </a:rPr>
              <a:t>dat</a:t>
            </a:r>
            <a:r>
              <a:rPr kumimoji="0" lang="lv-LV" sz="1400" b="0" i="1" u="none" strike="noStrike" kern="1200" cap="none" spc="0" normalizeH="0" baseline="0" noProof="0">
                <a:ln>
                  <a:noFill/>
                </a:ln>
                <a:solidFill>
                  <a:srgbClr val="E8E8E8">
                    <a:lumMod val="25000"/>
                  </a:srgbClr>
                </a:solidFill>
                <a:effectLst/>
                <a:uLnTx/>
                <a:uFillTx/>
                <a:latin typeface="Arial" panose="020B0604020202020204" pitchFamily="34" charset="0"/>
                <a:ea typeface="+mj-ea"/>
                <a:cs typeface="Arial" panose="020B0604020202020204" pitchFamily="34" charset="0"/>
                <a:sym typeface="Arial"/>
              </a:rPr>
              <a:t>i</a:t>
            </a:r>
            <a:r>
              <a:rPr kumimoji="0" lang="en-GB" sz="1400" b="0" i="1" u="none" strike="noStrike" kern="1200" cap="none" spc="0" normalizeH="0" baseline="0" noProof="0">
                <a:ln>
                  <a:noFill/>
                </a:ln>
                <a:solidFill>
                  <a:srgbClr val="E8E8E8">
                    <a:lumMod val="25000"/>
                  </a:srgbClr>
                </a:solidFill>
                <a:effectLst/>
                <a:uLnTx/>
                <a:uFillTx/>
                <a:latin typeface="Arial" panose="020B0604020202020204" pitchFamily="34" charset="0"/>
                <a:ea typeface="+mj-ea"/>
                <a:cs typeface="Arial" panose="020B0604020202020204" pitchFamily="34" charset="0"/>
                <a:sym typeface="Arial"/>
              </a:rPr>
              <a:t>)</a:t>
            </a:r>
            <a:br>
              <a:rPr kumimoji="0" lang="en-GB" sz="1400" b="0" i="1" u="none" strike="noStrike" kern="1200" cap="none" spc="0" normalizeH="0" baseline="0" noProof="0">
                <a:ln>
                  <a:noFill/>
                </a:ln>
                <a:solidFill>
                  <a:srgbClr val="E8E8E8">
                    <a:lumMod val="25000"/>
                  </a:srgbClr>
                </a:solidFill>
                <a:effectLst/>
                <a:uLnTx/>
                <a:uFillTx/>
                <a:latin typeface="Arial" panose="020B0604020202020204" pitchFamily="34" charset="0"/>
                <a:ea typeface="+mj-ea"/>
                <a:cs typeface="Arial" panose="020B0604020202020204" pitchFamily="34" charset="0"/>
                <a:sym typeface="Arial"/>
              </a:rPr>
            </a:br>
            <a:br>
              <a:rPr kumimoji="0" lang="en-GB" sz="1400" b="0" i="0" u="none" strike="noStrike" kern="0" cap="none" spc="0" normalizeH="0" baseline="0" noProof="0">
                <a:ln>
                  <a:noFill/>
                </a:ln>
                <a:solidFill>
                  <a:srgbClr val="000000"/>
                </a:solidFill>
                <a:effectLst/>
                <a:uLnTx/>
                <a:uFillTx/>
                <a:latin typeface="Arial"/>
                <a:ea typeface="+mj-ea"/>
                <a:cs typeface="Arial"/>
                <a:sym typeface="Arial"/>
              </a:rPr>
            </a:br>
            <a:br>
              <a:rPr kumimoji="0" lang="en-GB" sz="1400" b="0" i="0" u="none" strike="noStrike" kern="1200" cap="none" spc="0" normalizeH="0" baseline="0" noProof="0">
                <a:ln>
                  <a:noFill/>
                </a:ln>
                <a:solidFill>
                  <a:srgbClr val="E8E8E8">
                    <a:lumMod val="25000"/>
                  </a:srgbClr>
                </a:solidFill>
                <a:effectLst/>
                <a:uLnTx/>
                <a:uFillTx/>
                <a:latin typeface="Arial" panose="020B0604020202020204" pitchFamily="34" charset="0"/>
                <a:ea typeface="+mj-ea"/>
                <a:cs typeface="Arial" panose="020B0604020202020204" pitchFamily="34" charset="0"/>
              </a:rPr>
            </a:br>
            <a:endParaRPr kumimoji="0" lang="en-GB" sz="1400" b="0" i="0" u="none" strike="noStrike" kern="1200" cap="none" spc="0" normalizeH="0" baseline="0" noProof="0">
              <a:ln>
                <a:noFill/>
              </a:ln>
              <a:solidFill>
                <a:srgbClr val="E8E8E8">
                  <a:lumMod val="25000"/>
                </a:srgbClr>
              </a:solidFill>
              <a:effectLst/>
              <a:uLnTx/>
              <a:uFillTx/>
              <a:latin typeface="Arial" panose="020B0604020202020204" pitchFamily="34" charset="0"/>
              <a:ea typeface="+mj-ea"/>
              <a:cs typeface="Arial" panose="020B0604020202020204" pitchFamily="34" charset="0"/>
            </a:endParaRPr>
          </a:p>
        </p:txBody>
      </p:sp>
      <p:graphicFrame>
        <p:nvGraphicFramePr>
          <p:cNvPr id="5" name="Chart 4">
            <a:extLst>
              <a:ext uri="{FF2B5EF4-FFF2-40B4-BE49-F238E27FC236}">
                <a16:creationId xmlns:a16="http://schemas.microsoft.com/office/drawing/2014/main" id="{C9FF09BA-8B72-1976-7983-61EF1982274F}"/>
              </a:ext>
            </a:extLst>
          </p:cNvPr>
          <p:cNvGraphicFramePr/>
          <p:nvPr>
            <p:extLst>
              <p:ext uri="{D42A27DB-BD31-4B8C-83A1-F6EECF244321}">
                <p14:modId xmlns:p14="http://schemas.microsoft.com/office/powerpoint/2010/main" val="55768693"/>
              </p:ext>
            </p:extLst>
          </p:nvPr>
        </p:nvGraphicFramePr>
        <p:xfrm>
          <a:off x="646398" y="1552353"/>
          <a:ext cx="5153442" cy="40660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492BBBBC-1826-E9AC-9F1A-2EC68ECA5002}"/>
              </a:ext>
            </a:extLst>
          </p:cNvPr>
          <p:cNvGraphicFramePr/>
          <p:nvPr>
            <p:extLst>
              <p:ext uri="{D42A27DB-BD31-4B8C-83A1-F6EECF244321}">
                <p14:modId xmlns:p14="http://schemas.microsoft.com/office/powerpoint/2010/main" val="865339269"/>
              </p:ext>
            </p:extLst>
          </p:nvPr>
        </p:nvGraphicFramePr>
        <p:xfrm>
          <a:off x="6096000" y="1820212"/>
          <a:ext cx="5733381" cy="4350528"/>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a:extLst>
              <a:ext uri="{FF2B5EF4-FFF2-40B4-BE49-F238E27FC236}">
                <a16:creationId xmlns:a16="http://schemas.microsoft.com/office/drawing/2014/main" id="{E4F68818-B8A4-4616-C70A-5419681AB7BE}"/>
              </a:ext>
            </a:extLst>
          </p:cNvPr>
          <p:cNvSpPr txBox="1"/>
          <p:nvPr/>
        </p:nvSpPr>
        <p:spPr>
          <a:xfrm>
            <a:off x="9942227" y="6394950"/>
            <a:ext cx="6093500" cy="369332"/>
          </a:xfrm>
          <a:prstGeom prst="rect">
            <a:avLst/>
          </a:prstGeom>
          <a:noFill/>
        </p:spPr>
        <p:txBody>
          <a:bodyPr wrap="square">
            <a:spAutoFit/>
          </a:bodyPr>
          <a:lstStyle/>
          <a:p>
            <a:r>
              <a:rPr kumimoji="0" lang="lv-LV" sz="1800" b="0" i="1" u="none" strike="noStrike" kern="1200" cap="none" spc="0" normalizeH="0" baseline="0" noProof="0">
                <a:ln>
                  <a:noFill/>
                </a:ln>
                <a:solidFill>
                  <a:srgbClr val="E8E8E8">
                    <a:lumMod val="25000"/>
                  </a:srgbClr>
                </a:solidFill>
                <a:effectLst/>
                <a:uLnTx/>
                <a:uFillTx/>
                <a:latin typeface="Arial" panose="020B0604020202020204" pitchFamily="34" charset="0"/>
                <a:ea typeface="+mj-ea"/>
                <a:cs typeface="Arial" panose="020B0604020202020204" pitchFamily="34" charset="0"/>
                <a:sym typeface="Arial"/>
              </a:rPr>
              <a:t>Septembris 2025</a:t>
            </a:r>
            <a:endParaRPr lang="lv-LV"/>
          </a:p>
        </p:txBody>
      </p:sp>
      <p:sp>
        <p:nvSpPr>
          <p:cNvPr id="4" name="Subtitle 2">
            <a:extLst>
              <a:ext uri="{FF2B5EF4-FFF2-40B4-BE49-F238E27FC236}">
                <a16:creationId xmlns:a16="http://schemas.microsoft.com/office/drawing/2014/main" id="{74EADDD3-C29F-1B63-3405-DE8063CCE07A}"/>
              </a:ext>
            </a:extLst>
          </p:cNvPr>
          <p:cNvSpPr txBox="1">
            <a:spLocks/>
          </p:cNvSpPr>
          <p:nvPr/>
        </p:nvSpPr>
        <p:spPr>
          <a:xfrm>
            <a:off x="1026947" y="872400"/>
            <a:ext cx="5276696" cy="83235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1" i="0" u="none" strike="noStrike" kern="1200" cap="none" spc="0" normalizeH="0" baseline="0" noProof="0" err="1">
                <a:ln>
                  <a:noFill/>
                </a:ln>
                <a:solidFill>
                  <a:srgbClr val="8E001C"/>
                </a:solidFill>
                <a:effectLst/>
                <a:uLnTx/>
                <a:uFillTx/>
                <a:latin typeface="Aptos" panose="02110004020202020204"/>
                <a:ea typeface="+mn-ea"/>
                <a:cs typeface="+mn-cs"/>
              </a:rPr>
              <a:t>Zinātnisko</a:t>
            </a:r>
            <a:r>
              <a:rPr kumimoji="0" lang="en-GB" sz="2400" b="1" i="0" u="none" strike="noStrike" kern="1200" cap="none" spc="0" normalizeH="0" baseline="0" noProof="0">
                <a:ln>
                  <a:noFill/>
                </a:ln>
                <a:solidFill>
                  <a:srgbClr val="8E001C"/>
                </a:solidFill>
                <a:effectLst/>
                <a:uLnTx/>
                <a:uFillTx/>
                <a:latin typeface="Aptos" panose="02110004020202020204"/>
                <a:ea typeface="+mn-ea"/>
                <a:cs typeface="+mn-cs"/>
              </a:rPr>
              <a:t> </a:t>
            </a:r>
            <a:r>
              <a:rPr kumimoji="0" lang="en-GB" sz="2400" b="1" i="0" u="none" strike="noStrike" kern="1200" cap="none" spc="0" normalizeH="0" baseline="0" noProof="0" err="1">
                <a:ln>
                  <a:noFill/>
                </a:ln>
                <a:solidFill>
                  <a:srgbClr val="8E001C"/>
                </a:solidFill>
                <a:effectLst/>
                <a:uLnTx/>
                <a:uFillTx/>
                <a:latin typeface="Aptos" panose="02110004020202020204"/>
                <a:ea typeface="+mn-ea"/>
                <a:cs typeface="+mn-cs"/>
              </a:rPr>
              <a:t>publikāciju</a:t>
            </a:r>
            <a:r>
              <a:rPr kumimoji="0" lang="en-GB" sz="2400" b="1" i="0" u="none" strike="noStrike" kern="1200" cap="none" spc="0" normalizeH="0" baseline="0" noProof="0">
                <a:ln>
                  <a:noFill/>
                </a:ln>
                <a:solidFill>
                  <a:srgbClr val="8E001C"/>
                </a:solidFill>
                <a:effectLst/>
                <a:uLnTx/>
                <a:uFillTx/>
                <a:latin typeface="Aptos" panose="02110004020202020204"/>
                <a:ea typeface="+mn-ea"/>
                <a:cs typeface="+mn-cs"/>
              </a:rPr>
              <a:t> </a:t>
            </a:r>
            <a:r>
              <a:rPr kumimoji="0" lang="en-GB" sz="2400" b="1" i="0" u="none" strike="noStrike" kern="1200" cap="none" spc="0" normalizeH="0" baseline="0" noProof="0" err="1">
                <a:ln>
                  <a:noFill/>
                </a:ln>
                <a:solidFill>
                  <a:srgbClr val="8E001C"/>
                </a:solidFill>
                <a:effectLst/>
                <a:uLnTx/>
                <a:uFillTx/>
                <a:latin typeface="Aptos" panose="02110004020202020204"/>
                <a:ea typeface="+mn-ea"/>
                <a:cs typeface="+mn-cs"/>
              </a:rPr>
              <a:t>skaits</a:t>
            </a:r>
            <a:br>
              <a:rPr kumimoji="0" lang="en-GB" sz="1800" b="0" i="0" u="none" strike="noStrike" kern="1200" cap="none" spc="0" normalizeH="0" baseline="0" noProof="0">
                <a:ln>
                  <a:noFill/>
                </a:ln>
                <a:solidFill>
                  <a:prstClr val="black"/>
                </a:solidFill>
                <a:effectLst/>
                <a:uLnTx/>
                <a:uFillTx/>
                <a:latin typeface="Aptos" panose="02110004020202020204"/>
                <a:ea typeface="+mn-ea"/>
                <a:cs typeface="+mn-cs"/>
              </a:rPr>
            </a:br>
            <a:br>
              <a:rPr kumimoji="0" lang="en-GB" sz="2400" b="0" i="0" u="none" strike="noStrike" kern="1200" cap="none" spc="0" normalizeH="0" baseline="0" noProof="0">
                <a:ln>
                  <a:noFill/>
                </a:ln>
                <a:solidFill>
                  <a:prstClr val="black"/>
                </a:solidFill>
                <a:effectLst/>
                <a:uLnTx/>
                <a:uFillTx/>
                <a:latin typeface="Aptos" panose="02110004020202020204"/>
                <a:ea typeface="+mn-ea"/>
                <a:cs typeface="+mn-cs"/>
              </a:rPr>
            </a:br>
            <a:endParaRPr kumimoji="0" lang="en-GB" sz="2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Subtitle 2">
            <a:extLst>
              <a:ext uri="{FF2B5EF4-FFF2-40B4-BE49-F238E27FC236}">
                <a16:creationId xmlns:a16="http://schemas.microsoft.com/office/drawing/2014/main" id="{2D8484C8-CF96-F4EB-BB42-545DACED1DB1}"/>
              </a:ext>
            </a:extLst>
          </p:cNvPr>
          <p:cNvSpPr txBox="1">
            <a:spLocks/>
          </p:cNvSpPr>
          <p:nvPr/>
        </p:nvSpPr>
        <p:spPr>
          <a:xfrm>
            <a:off x="6735238" y="918704"/>
            <a:ext cx="5153442" cy="832353"/>
          </a:xfrm>
          <a:prstGeom prst="rect">
            <a:avLst/>
          </a:prstGeom>
        </p:spPr>
        <p:txBody>
          <a:bodyPr lIns="0" tIns="0" rIns="0" bIns="0" anchor="t"/>
          <a:lstStyle>
            <a:lvl1pPr marL="0" indent="0" algn="l" defTabSz="914400" rtl="0" eaLnBrk="1" latinLnBrk="0" hangingPunct="1">
              <a:lnSpc>
                <a:spcPct val="90000"/>
              </a:lnSpc>
              <a:spcBef>
                <a:spcPts val="0"/>
              </a:spcBef>
              <a:buFont typeface="Arial" panose="020B0604020202020204" pitchFamily="34" charset="0"/>
              <a:buNone/>
              <a:defRPr sz="2400" b="1" i="0" kern="1200" baseline="0">
                <a:solidFill>
                  <a:srgbClr val="98002E"/>
                </a:solidFill>
                <a:latin typeface="Arial" panose="020B0604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2400" b="1" i="0" u="none" strike="noStrike" kern="1200" cap="none" spc="0" normalizeH="0" baseline="0" noProof="0" err="1">
                <a:ln>
                  <a:noFill/>
                </a:ln>
                <a:solidFill>
                  <a:srgbClr val="98002E"/>
                </a:solidFill>
                <a:effectLst/>
                <a:uLnTx/>
                <a:uFillTx/>
                <a:latin typeface="Aptos" panose="02110004020202020204"/>
                <a:ea typeface="+mn-ea"/>
                <a:cs typeface="+mn-cs"/>
              </a:rPr>
              <a:t>Publikāciju</a:t>
            </a:r>
            <a:r>
              <a:rPr kumimoji="0" lang="en-GB" sz="2400" b="1" i="0" u="none" strike="noStrike" kern="1200" cap="none" spc="0" normalizeH="0" baseline="0" noProof="0">
                <a:ln>
                  <a:noFill/>
                </a:ln>
                <a:solidFill>
                  <a:srgbClr val="98002E"/>
                </a:solidFill>
                <a:effectLst/>
                <a:uLnTx/>
                <a:uFillTx/>
                <a:latin typeface="Aptos" panose="02110004020202020204"/>
                <a:ea typeface="+mn-ea"/>
                <a:cs typeface="+mn-cs"/>
              </a:rPr>
              <a:t> </a:t>
            </a:r>
            <a:r>
              <a:rPr kumimoji="0" lang="en-GB" sz="2400" b="1" i="0" u="none" strike="noStrike" kern="1200" cap="none" spc="0" normalizeH="0" baseline="0" noProof="0" err="1">
                <a:ln>
                  <a:noFill/>
                </a:ln>
                <a:solidFill>
                  <a:srgbClr val="98002E"/>
                </a:solidFill>
                <a:effectLst/>
                <a:uLnTx/>
                <a:uFillTx/>
                <a:latin typeface="Aptos" panose="02110004020202020204"/>
                <a:ea typeface="+mn-ea"/>
                <a:cs typeface="+mn-cs"/>
              </a:rPr>
              <a:t>kvartīles</a:t>
            </a:r>
            <a:r>
              <a:rPr kumimoji="0" lang="lv-LV" sz="2400" b="1" i="0" u="none" strike="noStrike" kern="1200" cap="none" spc="0" normalizeH="0" baseline="0" noProof="0">
                <a:ln>
                  <a:noFill/>
                </a:ln>
                <a:solidFill>
                  <a:srgbClr val="98002E"/>
                </a:solidFill>
                <a:effectLst/>
                <a:uLnTx/>
                <a:uFillTx/>
                <a:latin typeface="Aptos" panose="02110004020202020204"/>
                <a:ea typeface="+mn-ea"/>
                <a:cs typeface="+mn-cs"/>
              </a:rPr>
              <a:t> (%)</a:t>
            </a:r>
            <a:r>
              <a:rPr kumimoji="0" lang="en-GB" sz="2400" b="1" i="0" u="none" strike="noStrike" kern="1200" cap="none" spc="0" normalizeH="0" baseline="0" noProof="0">
                <a:ln>
                  <a:noFill/>
                </a:ln>
                <a:solidFill>
                  <a:srgbClr val="98002E"/>
                </a:solidFill>
                <a:effectLst/>
                <a:uLnTx/>
                <a:uFillTx/>
                <a:latin typeface="Aptos" panose="02110004020202020204"/>
                <a:ea typeface="+mn-ea"/>
                <a:cs typeface="+mn-cs"/>
              </a:rPr>
              <a:t> </a:t>
            </a:r>
            <a:endParaRPr kumimoji="0" lang="en-GB" sz="2400" b="1" i="0" u="none" strike="noStrike" kern="1200" cap="none" spc="0" normalizeH="0" baseline="0" noProof="0">
              <a:ln>
                <a:noFill/>
              </a:ln>
              <a:solidFill>
                <a:srgbClr val="98002E"/>
              </a:solidFill>
              <a:effectLst/>
              <a:uLnTx/>
              <a:uFillTx/>
              <a:latin typeface="Aptos" panose="02110004020202020204"/>
              <a:ea typeface="+mn-ea"/>
              <a:cs typeface="+mn-cs"/>
              <a:sym typeface="Arial"/>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br>
              <a:rPr kumimoji="0" lang="en-GB" sz="1800" b="1" i="0" u="none" strike="noStrike" kern="1200" cap="none" spc="0" normalizeH="0" baseline="0" noProof="0">
                <a:ln>
                  <a:noFill/>
                </a:ln>
                <a:solidFill>
                  <a:srgbClr val="98002E"/>
                </a:solidFill>
                <a:effectLst/>
                <a:uLnTx/>
                <a:uFillTx/>
                <a:latin typeface="Arial" panose="020B0604020202020204" pitchFamily="34" charset="0"/>
                <a:ea typeface="+mn-ea"/>
                <a:cs typeface="+mn-cs"/>
              </a:rPr>
            </a:br>
            <a:br>
              <a:rPr kumimoji="0" lang="en-GB" sz="2400" b="1" i="0" u="none" strike="noStrike" kern="1200" cap="none" spc="0" normalizeH="0" baseline="0" noProof="0">
                <a:ln>
                  <a:noFill/>
                </a:ln>
                <a:solidFill>
                  <a:srgbClr val="98002E"/>
                </a:solidFill>
                <a:effectLst/>
                <a:uLnTx/>
                <a:uFillTx/>
                <a:latin typeface="Arial" panose="020B0604020202020204" pitchFamily="34" charset="0"/>
                <a:ea typeface="+mn-ea"/>
                <a:cs typeface="+mn-cs"/>
              </a:rPr>
            </a:br>
            <a:endParaRPr kumimoji="0" lang="en-GB" sz="2400" b="1" i="0" u="none" strike="noStrike" kern="1200" cap="none" spc="0" normalizeH="0" baseline="0" noProof="0">
              <a:ln>
                <a:noFill/>
              </a:ln>
              <a:solidFill>
                <a:srgbClr val="98002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083983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249442"/>
            <a:ext cx="3840651" cy="4596805"/>
            <a:chOff x="0" y="0"/>
            <a:chExt cx="1517294" cy="2316978"/>
          </a:xfrm>
        </p:grpSpPr>
        <p:sp>
          <p:nvSpPr>
            <p:cNvPr id="3" name="Freeform 3"/>
            <p:cNvSpPr/>
            <p:nvPr/>
          </p:nvSpPr>
          <p:spPr>
            <a:xfrm>
              <a:off x="0" y="0"/>
              <a:ext cx="1517294" cy="2316978"/>
            </a:xfrm>
            <a:custGeom>
              <a:avLst/>
              <a:gdLst/>
              <a:ahLst/>
              <a:cxnLst/>
              <a:rect l="l" t="t" r="r" b="b"/>
              <a:pathLst>
                <a:path w="1517294" h="2316978">
                  <a:moveTo>
                    <a:pt x="0" y="0"/>
                  </a:moveTo>
                  <a:lnTo>
                    <a:pt x="1517294" y="0"/>
                  </a:lnTo>
                  <a:lnTo>
                    <a:pt x="1517294" y="2316978"/>
                  </a:lnTo>
                  <a:lnTo>
                    <a:pt x="0" y="2316978"/>
                  </a:lnTo>
                  <a:close/>
                </a:path>
              </a:pathLst>
            </a:custGeom>
            <a:solidFill>
              <a:srgbClr val="98002E"/>
            </a:solidFill>
          </p:spPr>
          <p:txBody>
            <a:bodyPr/>
            <a:lstStyle/>
            <a:p>
              <a:pPr defTabSz="609630"/>
              <a:endParaRPr lang="lv-LV" sz="1200">
                <a:solidFill>
                  <a:prstClr val="black"/>
                </a:solidFill>
                <a:latin typeface="Calibri"/>
              </a:endParaRPr>
            </a:p>
          </p:txBody>
        </p:sp>
        <p:sp>
          <p:nvSpPr>
            <p:cNvPr id="4" name="TextBox 4"/>
            <p:cNvSpPr txBox="1"/>
            <p:nvPr/>
          </p:nvSpPr>
          <p:spPr>
            <a:xfrm>
              <a:off x="0" y="-9525"/>
              <a:ext cx="1517294" cy="2326503"/>
            </a:xfrm>
            <a:prstGeom prst="rect">
              <a:avLst/>
            </a:prstGeom>
          </p:spPr>
          <p:txBody>
            <a:bodyPr lIns="33867" tIns="33867" rIns="33867" bIns="33867" rtlCol="0" anchor="ctr"/>
            <a:lstStyle/>
            <a:p>
              <a:pPr algn="ctr" defTabSz="609630">
                <a:lnSpc>
                  <a:spcPts val="1259"/>
                </a:lnSpc>
              </a:pPr>
              <a:endParaRPr sz="1200">
                <a:solidFill>
                  <a:prstClr val="black"/>
                </a:solidFill>
                <a:latin typeface="Calibri"/>
              </a:endParaRPr>
            </a:p>
          </p:txBody>
        </p:sp>
      </p:grpSp>
      <p:grpSp>
        <p:nvGrpSpPr>
          <p:cNvPr id="5" name="Group 5"/>
          <p:cNvGrpSpPr/>
          <p:nvPr/>
        </p:nvGrpSpPr>
        <p:grpSpPr>
          <a:xfrm>
            <a:off x="8342798" y="2300736"/>
            <a:ext cx="3840651" cy="4596805"/>
            <a:chOff x="0" y="0"/>
            <a:chExt cx="1551513" cy="1820665"/>
          </a:xfrm>
          <a:solidFill>
            <a:schemeClr val="tx2">
              <a:lumMod val="50000"/>
            </a:schemeClr>
          </a:solidFill>
        </p:grpSpPr>
        <p:sp>
          <p:nvSpPr>
            <p:cNvPr id="6" name="Freeform 6"/>
            <p:cNvSpPr/>
            <p:nvPr/>
          </p:nvSpPr>
          <p:spPr>
            <a:xfrm>
              <a:off x="0" y="0"/>
              <a:ext cx="1551513" cy="1820665"/>
            </a:xfrm>
            <a:custGeom>
              <a:avLst/>
              <a:gdLst/>
              <a:ahLst/>
              <a:cxnLst/>
              <a:rect l="l" t="t" r="r" b="b"/>
              <a:pathLst>
                <a:path w="1551513" h="1820665">
                  <a:moveTo>
                    <a:pt x="0" y="0"/>
                  </a:moveTo>
                  <a:lnTo>
                    <a:pt x="1551513" y="0"/>
                  </a:lnTo>
                  <a:lnTo>
                    <a:pt x="1551513" y="1820665"/>
                  </a:lnTo>
                  <a:lnTo>
                    <a:pt x="0" y="1820665"/>
                  </a:lnTo>
                  <a:close/>
                </a:path>
              </a:pathLst>
            </a:custGeom>
            <a:grpFill/>
          </p:spPr>
          <p:txBody>
            <a:bodyPr/>
            <a:lstStyle/>
            <a:p>
              <a:pPr defTabSz="609630"/>
              <a:endParaRPr lang="lv-LV" sz="1200">
                <a:solidFill>
                  <a:prstClr val="black"/>
                </a:solidFill>
                <a:latin typeface="Calibri"/>
              </a:endParaRPr>
            </a:p>
          </p:txBody>
        </p:sp>
        <p:sp>
          <p:nvSpPr>
            <p:cNvPr id="7" name="TextBox 7"/>
            <p:cNvSpPr txBox="1"/>
            <p:nvPr/>
          </p:nvSpPr>
          <p:spPr>
            <a:xfrm>
              <a:off x="0" y="-9525"/>
              <a:ext cx="1551513" cy="1830190"/>
            </a:xfrm>
            <a:prstGeom prst="rect">
              <a:avLst/>
            </a:prstGeom>
            <a:grpFill/>
          </p:spPr>
          <p:txBody>
            <a:bodyPr lIns="33867" tIns="33867" rIns="33867" bIns="33867" rtlCol="0" anchor="ctr"/>
            <a:lstStyle/>
            <a:p>
              <a:pPr algn="ctr" defTabSz="609630">
                <a:lnSpc>
                  <a:spcPts val="1259"/>
                </a:lnSpc>
              </a:pPr>
              <a:endParaRPr sz="1200">
                <a:solidFill>
                  <a:prstClr val="black"/>
                </a:solidFill>
                <a:latin typeface="Calibri"/>
              </a:endParaRPr>
            </a:p>
          </p:txBody>
        </p:sp>
      </p:grpSp>
      <p:grpSp>
        <p:nvGrpSpPr>
          <p:cNvPr id="8" name="Group 8"/>
          <p:cNvGrpSpPr/>
          <p:nvPr/>
        </p:nvGrpSpPr>
        <p:grpSpPr>
          <a:xfrm>
            <a:off x="4385649" y="5732075"/>
            <a:ext cx="2473207" cy="673023"/>
            <a:chOff x="0" y="0"/>
            <a:chExt cx="4324246" cy="1176738"/>
          </a:xfrm>
        </p:grpSpPr>
        <p:sp>
          <p:nvSpPr>
            <p:cNvPr id="9" name="Freeform 9"/>
            <p:cNvSpPr/>
            <p:nvPr/>
          </p:nvSpPr>
          <p:spPr>
            <a:xfrm>
              <a:off x="19050" y="19050"/>
              <a:ext cx="4286123" cy="1138682"/>
            </a:xfrm>
            <a:custGeom>
              <a:avLst/>
              <a:gdLst/>
              <a:ahLst/>
              <a:cxnLst/>
              <a:rect l="l" t="t" r="r" b="b"/>
              <a:pathLst>
                <a:path w="4286123" h="1138682">
                  <a:moveTo>
                    <a:pt x="0" y="0"/>
                  </a:moveTo>
                  <a:lnTo>
                    <a:pt x="3702939" y="0"/>
                  </a:lnTo>
                  <a:lnTo>
                    <a:pt x="4286123" y="569341"/>
                  </a:lnTo>
                  <a:lnTo>
                    <a:pt x="3702939" y="1138682"/>
                  </a:lnTo>
                  <a:lnTo>
                    <a:pt x="0" y="1138682"/>
                  </a:lnTo>
                  <a:close/>
                </a:path>
              </a:pathLst>
            </a:custGeom>
            <a:solidFill>
              <a:srgbClr val="98002E"/>
            </a:solidFill>
          </p:spPr>
          <p:txBody>
            <a:bodyPr/>
            <a:lstStyle/>
            <a:p>
              <a:pPr defTabSz="609630"/>
              <a:endParaRPr lang="lv-LV" sz="1200">
                <a:solidFill>
                  <a:prstClr val="black"/>
                </a:solidFill>
                <a:latin typeface="Calibri"/>
              </a:endParaRPr>
            </a:p>
          </p:txBody>
        </p:sp>
        <p:sp>
          <p:nvSpPr>
            <p:cNvPr id="10" name="Freeform 10"/>
            <p:cNvSpPr/>
            <p:nvPr/>
          </p:nvSpPr>
          <p:spPr>
            <a:xfrm>
              <a:off x="0" y="0"/>
              <a:ext cx="4324223" cy="1176782"/>
            </a:xfrm>
            <a:custGeom>
              <a:avLst/>
              <a:gdLst/>
              <a:ahLst/>
              <a:cxnLst/>
              <a:rect l="l" t="t" r="r" b="b"/>
              <a:pathLst>
                <a:path w="4324223" h="1176782">
                  <a:moveTo>
                    <a:pt x="19050" y="0"/>
                  </a:moveTo>
                  <a:lnTo>
                    <a:pt x="3721989" y="0"/>
                  </a:lnTo>
                  <a:cubicBezTo>
                    <a:pt x="3726942" y="0"/>
                    <a:pt x="3731768" y="1905"/>
                    <a:pt x="3735324" y="5461"/>
                  </a:cubicBezTo>
                  <a:lnTo>
                    <a:pt x="4318508" y="574802"/>
                  </a:lnTo>
                  <a:cubicBezTo>
                    <a:pt x="4322191" y="578358"/>
                    <a:pt x="4324223" y="583311"/>
                    <a:pt x="4324223" y="588391"/>
                  </a:cubicBezTo>
                  <a:cubicBezTo>
                    <a:pt x="4324223" y="593471"/>
                    <a:pt x="4322191" y="598424"/>
                    <a:pt x="4318508" y="601980"/>
                  </a:cubicBezTo>
                  <a:lnTo>
                    <a:pt x="3735324" y="1171321"/>
                  </a:lnTo>
                  <a:cubicBezTo>
                    <a:pt x="3731768" y="1174750"/>
                    <a:pt x="3726942" y="1176782"/>
                    <a:pt x="3721989" y="1176782"/>
                  </a:cubicBezTo>
                  <a:lnTo>
                    <a:pt x="19050" y="1176782"/>
                  </a:lnTo>
                  <a:cubicBezTo>
                    <a:pt x="8509" y="1176782"/>
                    <a:pt x="0" y="1168273"/>
                    <a:pt x="0" y="1157732"/>
                  </a:cubicBezTo>
                  <a:lnTo>
                    <a:pt x="0" y="19050"/>
                  </a:lnTo>
                  <a:cubicBezTo>
                    <a:pt x="0" y="8509"/>
                    <a:pt x="8509" y="0"/>
                    <a:pt x="19050" y="0"/>
                  </a:cubicBezTo>
                  <a:moveTo>
                    <a:pt x="19050" y="38100"/>
                  </a:moveTo>
                  <a:lnTo>
                    <a:pt x="19050" y="19050"/>
                  </a:lnTo>
                  <a:lnTo>
                    <a:pt x="38100" y="19050"/>
                  </a:lnTo>
                  <a:lnTo>
                    <a:pt x="38100" y="1157732"/>
                  </a:lnTo>
                  <a:lnTo>
                    <a:pt x="19050" y="1157732"/>
                  </a:lnTo>
                  <a:lnTo>
                    <a:pt x="19050" y="1138682"/>
                  </a:lnTo>
                  <a:lnTo>
                    <a:pt x="3721989" y="1138682"/>
                  </a:lnTo>
                  <a:lnTo>
                    <a:pt x="3721989" y="1157732"/>
                  </a:lnTo>
                  <a:lnTo>
                    <a:pt x="3708654" y="1144143"/>
                  </a:lnTo>
                  <a:lnTo>
                    <a:pt x="4291838" y="574802"/>
                  </a:lnTo>
                  <a:lnTo>
                    <a:pt x="4305173" y="588391"/>
                  </a:lnTo>
                  <a:lnTo>
                    <a:pt x="4291838" y="601980"/>
                  </a:lnTo>
                  <a:lnTo>
                    <a:pt x="3708654" y="32639"/>
                  </a:lnTo>
                  <a:lnTo>
                    <a:pt x="3721989" y="19050"/>
                  </a:lnTo>
                  <a:lnTo>
                    <a:pt x="3721989" y="38100"/>
                  </a:lnTo>
                  <a:lnTo>
                    <a:pt x="19050" y="38100"/>
                  </a:lnTo>
                  <a:close/>
                </a:path>
              </a:pathLst>
            </a:custGeom>
            <a:solidFill>
              <a:srgbClr val="FFFFFF"/>
            </a:solidFill>
          </p:spPr>
          <p:txBody>
            <a:bodyPr/>
            <a:lstStyle/>
            <a:p>
              <a:pPr defTabSz="609630"/>
              <a:endParaRPr lang="lv-LV" sz="1200">
                <a:solidFill>
                  <a:prstClr val="black"/>
                </a:solidFill>
                <a:latin typeface="Calibri"/>
              </a:endParaRPr>
            </a:p>
          </p:txBody>
        </p:sp>
        <p:sp>
          <p:nvSpPr>
            <p:cNvPr id="11" name="TextBox 11"/>
            <p:cNvSpPr txBox="1"/>
            <p:nvPr/>
          </p:nvSpPr>
          <p:spPr>
            <a:xfrm>
              <a:off x="0" y="-19050"/>
              <a:ext cx="4324246" cy="1195788"/>
            </a:xfrm>
            <a:prstGeom prst="rect">
              <a:avLst/>
            </a:prstGeom>
          </p:spPr>
          <p:txBody>
            <a:bodyPr lIns="38739" tIns="38739" rIns="38739" bIns="38739" rtlCol="0" anchor="ctr"/>
            <a:lstStyle/>
            <a:p>
              <a:pPr algn="ctr" defTabSz="609630">
                <a:lnSpc>
                  <a:spcPts val="1509"/>
                </a:lnSpc>
              </a:pPr>
              <a:r>
                <a:rPr lang="en-US" sz="1258">
                  <a:solidFill>
                    <a:srgbClr val="FFFFFF"/>
                  </a:solidFill>
                  <a:latin typeface="Arial"/>
                  <a:ea typeface="Arial"/>
                  <a:cs typeface="Arial"/>
                  <a:sym typeface="Arial"/>
                </a:rPr>
                <a:t>VPP «</a:t>
              </a:r>
              <a:r>
                <a:rPr lang="en-US" sz="1258" err="1">
                  <a:solidFill>
                    <a:srgbClr val="FFFFFF"/>
                  </a:solidFill>
                  <a:latin typeface="Arial"/>
                  <a:ea typeface="Arial"/>
                  <a:cs typeface="Arial"/>
                  <a:sym typeface="Arial"/>
                </a:rPr>
                <a:t>Izglītība</a:t>
              </a:r>
              <a:r>
                <a:rPr lang="en-US" sz="1258">
                  <a:solidFill>
                    <a:srgbClr val="FFFFFF"/>
                  </a:solidFill>
                  <a:latin typeface="Arial"/>
                  <a:ea typeface="Arial"/>
                  <a:cs typeface="Arial"/>
                  <a:sym typeface="Arial"/>
                </a:rPr>
                <a:t>»</a:t>
              </a:r>
            </a:p>
          </p:txBody>
        </p:sp>
      </p:grpSp>
      <p:grpSp>
        <p:nvGrpSpPr>
          <p:cNvPr id="12" name="Group 12"/>
          <p:cNvGrpSpPr/>
          <p:nvPr/>
        </p:nvGrpSpPr>
        <p:grpSpPr>
          <a:xfrm>
            <a:off x="4431781" y="4844758"/>
            <a:ext cx="2473207" cy="673023"/>
            <a:chOff x="0" y="0"/>
            <a:chExt cx="4324246" cy="1176738"/>
          </a:xfrm>
        </p:grpSpPr>
        <p:sp>
          <p:nvSpPr>
            <p:cNvPr id="13" name="Freeform 13"/>
            <p:cNvSpPr/>
            <p:nvPr/>
          </p:nvSpPr>
          <p:spPr>
            <a:xfrm>
              <a:off x="19050" y="19050"/>
              <a:ext cx="4286123" cy="1138682"/>
            </a:xfrm>
            <a:custGeom>
              <a:avLst/>
              <a:gdLst/>
              <a:ahLst/>
              <a:cxnLst/>
              <a:rect l="l" t="t" r="r" b="b"/>
              <a:pathLst>
                <a:path w="4286123" h="1138682">
                  <a:moveTo>
                    <a:pt x="0" y="0"/>
                  </a:moveTo>
                  <a:lnTo>
                    <a:pt x="3702939" y="0"/>
                  </a:lnTo>
                  <a:lnTo>
                    <a:pt x="4286123" y="569341"/>
                  </a:lnTo>
                  <a:lnTo>
                    <a:pt x="3702939" y="1138682"/>
                  </a:lnTo>
                  <a:lnTo>
                    <a:pt x="0" y="1138682"/>
                  </a:lnTo>
                  <a:close/>
                </a:path>
              </a:pathLst>
            </a:custGeom>
            <a:solidFill>
              <a:srgbClr val="98002E"/>
            </a:solidFill>
          </p:spPr>
          <p:txBody>
            <a:bodyPr/>
            <a:lstStyle/>
            <a:p>
              <a:pPr defTabSz="609630"/>
              <a:endParaRPr lang="lv-LV" sz="1200">
                <a:solidFill>
                  <a:prstClr val="black"/>
                </a:solidFill>
                <a:latin typeface="Calibri"/>
              </a:endParaRPr>
            </a:p>
          </p:txBody>
        </p:sp>
        <p:sp>
          <p:nvSpPr>
            <p:cNvPr id="14" name="Freeform 14"/>
            <p:cNvSpPr/>
            <p:nvPr/>
          </p:nvSpPr>
          <p:spPr>
            <a:xfrm>
              <a:off x="0" y="0"/>
              <a:ext cx="4324223" cy="1176782"/>
            </a:xfrm>
            <a:custGeom>
              <a:avLst/>
              <a:gdLst/>
              <a:ahLst/>
              <a:cxnLst/>
              <a:rect l="l" t="t" r="r" b="b"/>
              <a:pathLst>
                <a:path w="4324223" h="1176782">
                  <a:moveTo>
                    <a:pt x="19050" y="0"/>
                  </a:moveTo>
                  <a:lnTo>
                    <a:pt x="3721989" y="0"/>
                  </a:lnTo>
                  <a:cubicBezTo>
                    <a:pt x="3726942" y="0"/>
                    <a:pt x="3731768" y="1905"/>
                    <a:pt x="3735324" y="5461"/>
                  </a:cubicBezTo>
                  <a:lnTo>
                    <a:pt x="4318508" y="574802"/>
                  </a:lnTo>
                  <a:cubicBezTo>
                    <a:pt x="4322191" y="578358"/>
                    <a:pt x="4324223" y="583311"/>
                    <a:pt x="4324223" y="588391"/>
                  </a:cubicBezTo>
                  <a:cubicBezTo>
                    <a:pt x="4324223" y="593471"/>
                    <a:pt x="4322191" y="598424"/>
                    <a:pt x="4318508" y="601980"/>
                  </a:cubicBezTo>
                  <a:lnTo>
                    <a:pt x="3735324" y="1171321"/>
                  </a:lnTo>
                  <a:cubicBezTo>
                    <a:pt x="3731768" y="1174750"/>
                    <a:pt x="3726942" y="1176782"/>
                    <a:pt x="3721989" y="1176782"/>
                  </a:cubicBezTo>
                  <a:lnTo>
                    <a:pt x="19050" y="1176782"/>
                  </a:lnTo>
                  <a:cubicBezTo>
                    <a:pt x="8509" y="1176782"/>
                    <a:pt x="0" y="1168273"/>
                    <a:pt x="0" y="1157732"/>
                  </a:cubicBezTo>
                  <a:lnTo>
                    <a:pt x="0" y="19050"/>
                  </a:lnTo>
                  <a:cubicBezTo>
                    <a:pt x="0" y="8509"/>
                    <a:pt x="8509" y="0"/>
                    <a:pt x="19050" y="0"/>
                  </a:cubicBezTo>
                  <a:moveTo>
                    <a:pt x="19050" y="38100"/>
                  </a:moveTo>
                  <a:lnTo>
                    <a:pt x="19050" y="19050"/>
                  </a:lnTo>
                  <a:lnTo>
                    <a:pt x="38100" y="19050"/>
                  </a:lnTo>
                  <a:lnTo>
                    <a:pt x="38100" y="1157732"/>
                  </a:lnTo>
                  <a:lnTo>
                    <a:pt x="19050" y="1157732"/>
                  </a:lnTo>
                  <a:lnTo>
                    <a:pt x="19050" y="1138682"/>
                  </a:lnTo>
                  <a:lnTo>
                    <a:pt x="3721989" y="1138682"/>
                  </a:lnTo>
                  <a:lnTo>
                    <a:pt x="3721989" y="1157732"/>
                  </a:lnTo>
                  <a:lnTo>
                    <a:pt x="3708654" y="1144143"/>
                  </a:lnTo>
                  <a:lnTo>
                    <a:pt x="4291838" y="574802"/>
                  </a:lnTo>
                  <a:lnTo>
                    <a:pt x="4305173" y="588391"/>
                  </a:lnTo>
                  <a:lnTo>
                    <a:pt x="4291838" y="601980"/>
                  </a:lnTo>
                  <a:lnTo>
                    <a:pt x="3708654" y="32639"/>
                  </a:lnTo>
                  <a:lnTo>
                    <a:pt x="3721989" y="19050"/>
                  </a:lnTo>
                  <a:lnTo>
                    <a:pt x="3721989" y="38100"/>
                  </a:lnTo>
                  <a:lnTo>
                    <a:pt x="19050" y="38100"/>
                  </a:lnTo>
                  <a:close/>
                </a:path>
              </a:pathLst>
            </a:custGeom>
            <a:solidFill>
              <a:srgbClr val="FFFFFF"/>
            </a:solidFill>
          </p:spPr>
          <p:txBody>
            <a:bodyPr/>
            <a:lstStyle/>
            <a:p>
              <a:pPr defTabSz="609630"/>
              <a:endParaRPr lang="lv-LV" sz="1200">
                <a:solidFill>
                  <a:prstClr val="black"/>
                </a:solidFill>
                <a:latin typeface="Calibri"/>
              </a:endParaRPr>
            </a:p>
          </p:txBody>
        </p:sp>
        <p:sp>
          <p:nvSpPr>
            <p:cNvPr id="15" name="TextBox 15"/>
            <p:cNvSpPr txBox="1"/>
            <p:nvPr/>
          </p:nvSpPr>
          <p:spPr>
            <a:xfrm>
              <a:off x="0" y="-19050"/>
              <a:ext cx="4324246" cy="1195788"/>
            </a:xfrm>
            <a:prstGeom prst="rect">
              <a:avLst/>
            </a:prstGeom>
          </p:spPr>
          <p:txBody>
            <a:bodyPr lIns="38739" tIns="38739" rIns="38739" bIns="38739" rtlCol="0" anchor="ctr"/>
            <a:lstStyle/>
            <a:p>
              <a:pPr algn="ctr" defTabSz="609630">
                <a:lnSpc>
                  <a:spcPts val="1509"/>
                </a:lnSpc>
              </a:pPr>
              <a:r>
                <a:rPr lang="en-US" sz="1258">
                  <a:solidFill>
                    <a:srgbClr val="FFFFFF"/>
                  </a:solidFill>
                  <a:latin typeface="Arial"/>
                  <a:ea typeface="Arial"/>
                  <a:cs typeface="Arial"/>
                  <a:sym typeface="Arial"/>
                </a:rPr>
                <a:t>VPP «</a:t>
              </a:r>
              <a:r>
                <a:rPr lang="en-US" sz="1258" err="1">
                  <a:solidFill>
                    <a:srgbClr val="FFFFFF"/>
                  </a:solidFill>
                  <a:latin typeface="Arial"/>
                  <a:ea typeface="Arial"/>
                  <a:cs typeface="Arial"/>
                  <a:sym typeface="Arial"/>
                </a:rPr>
                <a:t>Klimatneitralitāte</a:t>
              </a:r>
              <a:r>
                <a:rPr lang="en-US" sz="1258">
                  <a:solidFill>
                    <a:srgbClr val="FFFFFF"/>
                  </a:solidFill>
                  <a:latin typeface="Arial"/>
                  <a:ea typeface="Arial"/>
                  <a:cs typeface="Arial"/>
                  <a:sym typeface="Arial"/>
                </a:rPr>
                <a:t>»</a:t>
              </a:r>
            </a:p>
          </p:txBody>
        </p:sp>
      </p:grpSp>
      <p:grpSp>
        <p:nvGrpSpPr>
          <p:cNvPr id="16" name="Group 16"/>
          <p:cNvGrpSpPr/>
          <p:nvPr/>
        </p:nvGrpSpPr>
        <p:grpSpPr>
          <a:xfrm>
            <a:off x="4431781" y="3947041"/>
            <a:ext cx="2473207" cy="673023"/>
            <a:chOff x="0" y="0"/>
            <a:chExt cx="4324246" cy="1176738"/>
          </a:xfrm>
        </p:grpSpPr>
        <p:sp>
          <p:nvSpPr>
            <p:cNvPr id="17" name="Freeform 17"/>
            <p:cNvSpPr/>
            <p:nvPr/>
          </p:nvSpPr>
          <p:spPr>
            <a:xfrm>
              <a:off x="19050" y="19050"/>
              <a:ext cx="4286123" cy="1138682"/>
            </a:xfrm>
            <a:custGeom>
              <a:avLst/>
              <a:gdLst/>
              <a:ahLst/>
              <a:cxnLst/>
              <a:rect l="l" t="t" r="r" b="b"/>
              <a:pathLst>
                <a:path w="4286123" h="1138682">
                  <a:moveTo>
                    <a:pt x="0" y="0"/>
                  </a:moveTo>
                  <a:lnTo>
                    <a:pt x="3702939" y="0"/>
                  </a:lnTo>
                  <a:lnTo>
                    <a:pt x="4286123" y="569341"/>
                  </a:lnTo>
                  <a:lnTo>
                    <a:pt x="3702939" y="1138682"/>
                  </a:lnTo>
                  <a:lnTo>
                    <a:pt x="0" y="1138682"/>
                  </a:lnTo>
                  <a:close/>
                </a:path>
              </a:pathLst>
            </a:custGeom>
            <a:solidFill>
              <a:srgbClr val="98002E"/>
            </a:solidFill>
          </p:spPr>
          <p:txBody>
            <a:bodyPr/>
            <a:lstStyle/>
            <a:p>
              <a:pPr defTabSz="609630"/>
              <a:endParaRPr lang="lv-LV" sz="1200">
                <a:solidFill>
                  <a:prstClr val="black"/>
                </a:solidFill>
                <a:latin typeface="Calibri"/>
              </a:endParaRPr>
            </a:p>
          </p:txBody>
        </p:sp>
        <p:sp>
          <p:nvSpPr>
            <p:cNvPr id="18" name="Freeform 18"/>
            <p:cNvSpPr/>
            <p:nvPr/>
          </p:nvSpPr>
          <p:spPr>
            <a:xfrm>
              <a:off x="0" y="0"/>
              <a:ext cx="4324223" cy="1176782"/>
            </a:xfrm>
            <a:custGeom>
              <a:avLst/>
              <a:gdLst/>
              <a:ahLst/>
              <a:cxnLst/>
              <a:rect l="l" t="t" r="r" b="b"/>
              <a:pathLst>
                <a:path w="4324223" h="1176782">
                  <a:moveTo>
                    <a:pt x="19050" y="0"/>
                  </a:moveTo>
                  <a:lnTo>
                    <a:pt x="3721989" y="0"/>
                  </a:lnTo>
                  <a:cubicBezTo>
                    <a:pt x="3726942" y="0"/>
                    <a:pt x="3731768" y="1905"/>
                    <a:pt x="3735324" y="5461"/>
                  </a:cubicBezTo>
                  <a:lnTo>
                    <a:pt x="4318508" y="574802"/>
                  </a:lnTo>
                  <a:cubicBezTo>
                    <a:pt x="4322191" y="578358"/>
                    <a:pt x="4324223" y="583311"/>
                    <a:pt x="4324223" y="588391"/>
                  </a:cubicBezTo>
                  <a:cubicBezTo>
                    <a:pt x="4324223" y="593471"/>
                    <a:pt x="4322191" y="598424"/>
                    <a:pt x="4318508" y="601980"/>
                  </a:cubicBezTo>
                  <a:lnTo>
                    <a:pt x="3735324" y="1171321"/>
                  </a:lnTo>
                  <a:cubicBezTo>
                    <a:pt x="3731768" y="1174750"/>
                    <a:pt x="3726942" y="1176782"/>
                    <a:pt x="3721989" y="1176782"/>
                  </a:cubicBezTo>
                  <a:lnTo>
                    <a:pt x="19050" y="1176782"/>
                  </a:lnTo>
                  <a:cubicBezTo>
                    <a:pt x="8509" y="1176782"/>
                    <a:pt x="0" y="1168273"/>
                    <a:pt x="0" y="1157732"/>
                  </a:cubicBezTo>
                  <a:lnTo>
                    <a:pt x="0" y="19050"/>
                  </a:lnTo>
                  <a:cubicBezTo>
                    <a:pt x="0" y="8509"/>
                    <a:pt x="8509" y="0"/>
                    <a:pt x="19050" y="0"/>
                  </a:cubicBezTo>
                  <a:moveTo>
                    <a:pt x="19050" y="38100"/>
                  </a:moveTo>
                  <a:lnTo>
                    <a:pt x="19050" y="19050"/>
                  </a:lnTo>
                  <a:lnTo>
                    <a:pt x="38100" y="19050"/>
                  </a:lnTo>
                  <a:lnTo>
                    <a:pt x="38100" y="1157732"/>
                  </a:lnTo>
                  <a:lnTo>
                    <a:pt x="19050" y="1157732"/>
                  </a:lnTo>
                  <a:lnTo>
                    <a:pt x="19050" y="1138682"/>
                  </a:lnTo>
                  <a:lnTo>
                    <a:pt x="3721989" y="1138682"/>
                  </a:lnTo>
                  <a:lnTo>
                    <a:pt x="3721989" y="1157732"/>
                  </a:lnTo>
                  <a:lnTo>
                    <a:pt x="3708654" y="1144143"/>
                  </a:lnTo>
                  <a:lnTo>
                    <a:pt x="4291838" y="574802"/>
                  </a:lnTo>
                  <a:lnTo>
                    <a:pt x="4305173" y="588391"/>
                  </a:lnTo>
                  <a:lnTo>
                    <a:pt x="4291838" y="601980"/>
                  </a:lnTo>
                  <a:lnTo>
                    <a:pt x="3708654" y="32639"/>
                  </a:lnTo>
                  <a:lnTo>
                    <a:pt x="3721989" y="19050"/>
                  </a:lnTo>
                  <a:lnTo>
                    <a:pt x="3721989" y="38100"/>
                  </a:lnTo>
                  <a:lnTo>
                    <a:pt x="19050" y="38100"/>
                  </a:lnTo>
                  <a:close/>
                </a:path>
              </a:pathLst>
            </a:custGeom>
            <a:solidFill>
              <a:srgbClr val="FFFFFF"/>
            </a:solidFill>
          </p:spPr>
          <p:txBody>
            <a:bodyPr/>
            <a:lstStyle/>
            <a:p>
              <a:pPr defTabSz="609630"/>
              <a:endParaRPr lang="lv-LV" sz="1200">
                <a:solidFill>
                  <a:prstClr val="black"/>
                </a:solidFill>
                <a:latin typeface="Calibri"/>
              </a:endParaRPr>
            </a:p>
          </p:txBody>
        </p:sp>
        <p:sp>
          <p:nvSpPr>
            <p:cNvPr id="19" name="TextBox 19"/>
            <p:cNvSpPr txBox="1"/>
            <p:nvPr/>
          </p:nvSpPr>
          <p:spPr>
            <a:xfrm>
              <a:off x="0" y="-19050"/>
              <a:ext cx="4324246" cy="1195788"/>
            </a:xfrm>
            <a:prstGeom prst="rect">
              <a:avLst/>
            </a:prstGeom>
          </p:spPr>
          <p:txBody>
            <a:bodyPr lIns="38739" tIns="38739" rIns="38739" bIns="38739" rtlCol="0" anchor="ctr"/>
            <a:lstStyle/>
            <a:p>
              <a:pPr algn="ctr" defTabSz="609630">
                <a:lnSpc>
                  <a:spcPts val="1509"/>
                </a:lnSpc>
              </a:pPr>
              <a:r>
                <a:rPr lang="en-US" sz="1258">
                  <a:solidFill>
                    <a:srgbClr val="FFFFFF"/>
                  </a:solidFill>
                  <a:latin typeface="Arial"/>
                  <a:ea typeface="Arial"/>
                  <a:cs typeface="Arial"/>
                  <a:sym typeface="Arial"/>
                </a:rPr>
                <a:t>VPP «</a:t>
              </a:r>
              <a:r>
                <a:rPr lang="en-US" sz="1258" err="1">
                  <a:solidFill>
                    <a:srgbClr val="FFFFFF"/>
                  </a:solidFill>
                  <a:latin typeface="Arial"/>
                  <a:ea typeface="Arial"/>
                  <a:cs typeface="Arial"/>
                  <a:sym typeface="Arial"/>
                </a:rPr>
                <a:t>Sabiedrības</a:t>
              </a:r>
              <a:r>
                <a:rPr lang="en-US" sz="1258">
                  <a:solidFill>
                    <a:srgbClr val="FFFFFF"/>
                  </a:solidFill>
                  <a:latin typeface="Arial"/>
                  <a:ea typeface="Arial"/>
                  <a:cs typeface="Arial"/>
                  <a:sym typeface="Arial"/>
                </a:rPr>
                <a:t> </a:t>
              </a:r>
              <a:r>
                <a:rPr lang="en-US" sz="1258" err="1">
                  <a:solidFill>
                    <a:srgbClr val="FFFFFF"/>
                  </a:solidFill>
                  <a:latin typeface="Arial"/>
                  <a:ea typeface="Arial"/>
                  <a:cs typeface="Arial"/>
                  <a:sym typeface="Arial"/>
                </a:rPr>
                <a:t>veselība</a:t>
              </a:r>
              <a:r>
                <a:rPr lang="en-US" sz="1258">
                  <a:solidFill>
                    <a:srgbClr val="FFFFFF"/>
                  </a:solidFill>
                  <a:latin typeface="Arial"/>
                  <a:ea typeface="Arial"/>
                  <a:cs typeface="Arial"/>
                  <a:sym typeface="Arial"/>
                </a:rPr>
                <a:t>»</a:t>
              </a:r>
            </a:p>
          </p:txBody>
        </p:sp>
      </p:grpSp>
      <p:grpSp>
        <p:nvGrpSpPr>
          <p:cNvPr id="20" name="Group 20"/>
          <p:cNvGrpSpPr/>
          <p:nvPr/>
        </p:nvGrpSpPr>
        <p:grpSpPr>
          <a:xfrm>
            <a:off x="4427707" y="3045889"/>
            <a:ext cx="2473207" cy="673023"/>
            <a:chOff x="0" y="0"/>
            <a:chExt cx="4324246" cy="1176738"/>
          </a:xfrm>
        </p:grpSpPr>
        <p:sp>
          <p:nvSpPr>
            <p:cNvPr id="21" name="Freeform 21"/>
            <p:cNvSpPr/>
            <p:nvPr/>
          </p:nvSpPr>
          <p:spPr>
            <a:xfrm>
              <a:off x="19050" y="19050"/>
              <a:ext cx="4286123" cy="1138682"/>
            </a:xfrm>
            <a:custGeom>
              <a:avLst/>
              <a:gdLst/>
              <a:ahLst/>
              <a:cxnLst/>
              <a:rect l="l" t="t" r="r" b="b"/>
              <a:pathLst>
                <a:path w="4286123" h="1138682">
                  <a:moveTo>
                    <a:pt x="0" y="0"/>
                  </a:moveTo>
                  <a:lnTo>
                    <a:pt x="3702939" y="0"/>
                  </a:lnTo>
                  <a:lnTo>
                    <a:pt x="4286123" y="569341"/>
                  </a:lnTo>
                  <a:lnTo>
                    <a:pt x="3702939" y="1138682"/>
                  </a:lnTo>
                  <a:lnTo>
                    <a:pt x="0" y="1138682"/>
                  </a:lnTo>
                  <a:close/>
                </a:path>
              </a:pathLst>
            </a:custGeom>
            <a:solidFill>
              <a:srgbClr val="98002E"/>
            </a:solidFill>
          </p:spPr>
          <p:txBody>
            <a:bodyPr/>
            <a:lstStyle/>
            <a:p>
              <a:pPr defTabSz="609630"/>
              <a:endParaRPr lang="lv-LV" sz="1200">
                <a:solidFill>
                  <a:prstClr val="black"/>
                </a:solidFill>
                <a:latin typeface="Calibri"/>
              </a:endParaRPr>
            </a:p>
          </p:txBody>
        </p:sp>
        <p:sp>
          <p:nvSpPr>
            <p:cNvPr id="22" name="Freeform 22"/>
            <p:cNvSpPr/>
            <p:nvPr/>
          </p:nvSpPr>
          <p:spPr>
            <a:xfrm>
              <a:off x="0" y="0"/>
              <a:ext cx="4324223" cy="1176782"/>
            </a:xfrm>
            <a:custGeom>
              <a:avLst/>
              <a:gdLst/>
              <a:ahLst/>
              <a:cxnLst/>
              <a:rect l="l" t="t" r="r" b="b"/>
              <a:pathLst>
                <a:path w="4324223" h="1176782">
                  <a:moveTo>
                    <a:pt x="19050" y="0"/>
                  </a:moveTo>
                  <a:lnTo>
                    <a:pt x="3721989" y="0"/>
                  </a:lnTo>
                  <a:cubicBezTo>
                    <a:pt x="3726942" y="0"/>
                    <a:pt x="3731768" y="1905"/>
                    <a:pt x="3735324" y="5461"/>
                  </a:cubicBezTo>
                  <a:lnTo>
                    <a:pt x="4318508" y="574802"/>
                  </a:lnTo>
                  <a:cubicBezTo>
                    <a:pt x="4322191" y="578358"/>
                    <a:pt x="4324223" y="583311"/>
                    <a:pt x="4324223" y="588391"/>
                  </a:cubicBezTo>
                  <a:cubicBezTo>
                    <a:pt x="4324223" y="593471"/>
                    <a:pt x="4322191" y="598424"/>
                    <a:pt x="4318508" y="601980"/>
                  </a:cubicBezTo>
                  <a:lnTo>
                    <a:pt x="3735324" y="1171321"/>
                  </a:lnTo>
                  <a:cubicBezTo>
                    <a:pt x="3731768" y="1174750"/>
                    <a:pt x="3726942" y="1176782"/>
                    <a:pt x="3721989" y="1176782"/>
                  </a:cubicBezTo>
                  <a:lnTo>
                    <a:pt x="19050" y="1176782"/>
                  </a:lnTo>
                  <a:cubicBezTo>
                    <a:pt x="8509" y="1176782"/>
                    <a:pt x="0" y="1168273"/>
                    <a:pt x="0" y="1157732"/>
                  </a:cubicBezTo>
                  <a:lnTo>
                    <a:pt x="0" y="19050"/>
                  </a:lnTo>
                  <a:cubicBezTo>
                    <a:pt x="0" y="8509"/>
                    <a:pt x="8509" y="0"/>
                    <a:pt x="19050" y="0"/>
                  </a:cubicBezTo>
                  <a:moveTo>
                    <a:pt x="19050" y="38100"/>
                  </a:moveTo>
                  <a:lnTo>
                    <a:pt x="19050" y="19050"/>
                  </a:lnTo>
                  <a:lnTo>
                    <a:pt x="38100" y="19050"/>
                  </a:lnTo>
                  <a:lnTo>
                    <a:pt x="38100" y="1157732"/>
                  </a:lnTo>
                  <a:lnTo>
                    <a:pt x="19050" y="1157732"/>
                  </a:lnTo>
                  <a:lnTo>
                    <a:pt x="19050" y="1138682"/>
                  </a:lnTo>
                  <a:lnTo>
                    <a:pt x="3721989" y="1138682"/>
                  </a:lnTo>
                  <a:lnTo>
                    <a:pt x="3721989" y="1157732"/>
                  </a:lnTo>
                  <a:lnTo>
                    <a:pt x="3708654" y="1144143"/>
                  </a:lnTo>
                  <a:lnTo>
                    <a:pt x="4291838" y="574802"/>
                  </a:lnTo>
                  <a:lnTo>
                    <a:pt x="4305173" y="588391"/>
                  </a:lnTo>
                  <a:lnTo>
                    <a:pt x="4291838" y="601980"/>
                  </a:lnTo>
                  <a:lnTo>
                    <a:pt x="3708654" y="32639"/>
                  </a:lnTo>
                  <a:lnTo>
                    <a:pt x="3721989" y="19050"/>
                  </a:lnTo>
                  <a:lnTo>
                    <a:pt x="3721989" y="38100"/>
                  </a:lnTo>
                  <a:lnTo>
                    <a:pt x="19050" y="38100"/>
                  </a:lnTo>
                  <a:close/>
                </a:path>
              </a:pathLst>
            </a:custGeom>
            <a:solidFill>
              <a:srgbClr val="FFFFFF"/>
            </a:solidFill>
          </p:spPr>
          <p:txBody>
            <a:bodyPr/>
            <a:lstStyle/>
            <a:p>
              <a:pPr defTabSz="609630"/>
              <a:endParaRPr lang="lv-LV" sz="1200">
                <a:solidFill>
                  <a:prstClr val="black"/>
                </a:solidFill>
                <a:latin typeface="Calibri"/>
              </a:endParaRPr>
            </a:p>
          </p:txBody>
        </p:sp>
        <p:sp>
          <p:nvSpPr>
            <p:cNvPr id="23" name="TextBox 23"/>
            <p:cNvSpPr txBox="1"/>
            <p:nvPr/>
          </p:nvSpPr>
          <p:spPr>
            <a:xfrm>
              <a:off x="0" y="-19050"/>
              <a:ext cx="4324246" cy="1195788"/>
            </a:xfrm>
            <a:prstGeom prst="rect">
              <a:avLst/>
            </a:prstGeom>
          </p:spPr>
          <p:txBody>
            <a:bodyPr lIns="38739" tIns="38739" rIns="38739" bIns="38739" rtlCol="0" anchor="ctr"/>
            <a:lstStyle/>
            <a:p>
              <a:pPr algn="ctr" defTabSz="609630">
                <a:lnSpc>
                  <a:spcPts val="1509"/>
                </a:lnSpc>
              </a:pPr>
              <a:r>
                <a:rPr lang="en-US" sz="1258">
                  <a:solidFill>
                    <a:srgbClr val="FFFFFF"/>
                  </a:solidFill>
                  <a:latin typeface="Arial"/>
                  <a:ea typeface="Arial"/>
                  <a:cs typeface="Arial"/>
                  <a:sym typeface="Arial"/>
                </a:rPr>
                <a:t>VPP «Sports»</a:t>
              </a:r>
            </a:p>
          </p:txBody>
        </p:sp>
      </p:grpSp>
      <p:grpSp>
        <p:nvGrpSpPr>
          <p:cNvPr id="28" name="Group 28"/>
          <p:cNvGrpSpPr/>
          <p:nvPr/>
        </p:nvGrpSpPr>
        <p:grpSpPr>
          <a:xfrm>
            <a:off x="7158987" y="5754529"/>
            <a:ext cx="628116" cy="628116"/>
            <a:chOff x="0" y="0"/>
            <a:chExt cx="1239828" cy="1239828"/>
          </a:xfrm>
        </p:grpSpPr>
        <p:sp>
          <p:nvSpPr>
            <p:cNvPr id="29" name="Freeform 29"/>
            <p:cNvSpPr/>
            <p:nvPr/>
          </p:nvSpPr>
          <p:spPr>
            <a:xfrm>
              <a:off x="0" y="0"/>
              <a:ext cx="1239774" cy="1239774"/>
            </a:xfrm>
            <a:custGeom>
              <a:avLst/>
              <a:gdLst/>
              <a:ahLst/>
              <a:cxnLst/>
              <a:rect l="l" t="t" r="r" b="b"/>
              <a:pathLst>
                <a:path w="1239774" h="1239774">
                  <a:moveTo>
                    <a:pt x="0" y="619887"/>
                  </a:moveTo>
                  <a:cubicBezTo>
                    <a:pt x="0" y="277495"/>
                    <a:pt x="277495" y="0"/>
                    <a:pt x="619887" y="0"/>
                  </a:cubicBezTo>
                  <a:lnTo>
                    <a:pt x="619887" y="25400"/>
                  </a:lnTo>
                  <a:lnTo>
                    <a:pt x="619887" y="0"/>
                  </a:lnTo>
                  <a:cubicBezTo>
                    <a:pt x="962279" y="0"/>
                    <a:pt x="1239774" y="277495"/>
                    <a:pt x="1239774" y="619887"/>
                  </a:cubicBezTo>
                  <a:lnTo>
                    <a:pt x="1214374" y="619887"/>
                  </a:lnTo>
                  <a:lnTo>
                    <a:pt x="1239774" y="619887"/>
                  </a:lnTo>
                  <a:cubicBezTo>
                    <a:pt x="1239774" y="962279"/>
                    <a:pt x="962279" y="1239774"/>
                    <a:pt x="619887" y="1239774"/>
                  </a:cubicBezTo>
                  <a:lnTo>
                    <a:pt x="619887" y="1214374"/>
                  </a:lnTo>
                  <a:lnTo>
                    <a:pt x="619887" y="1239774"/>
                  </a:lnTo>
                  <a:cubicBezTo>
                    <a:pt x="277495" y="1239774"/>
                    <a:pt x="0" y="962279"/>
                    <a:pt x="0" y="619887"/>
                  </a:cubicBezTo>
                  <a:lnTo>
                    <a:pt x="25400" y="619887"/>
                  </a:lnTo>
                  <a:lnTo>
                    <a:pt x="50800" y="619887"/>
                  </a:lnTo>
                  <a:lnTo>
                    <a:pt x="25400" y="619887"/>
                  </a:lnTo>
                  <a:lnTo>
                    <a:pt x="0" y="619887"/>
                  </a:lnTo>
                  <a:moveTo>
                    <a:pt x="50800" y="619887"/>
                  </a:moveTo>
                  <a:cubicBezTo>
                    <a:pt x="50800" y="633857"/>
                    <a:pt x="39370" y="645287"/>
                    <a:pt x="25400" y="645287"/>
                  </a:cubicBezTo>
                  <a:cubicBezTo>
                    <a:pt x="11430" y="645287"/>
                    <a:pt x="0" y="633857"/>
                    <a:pt x="0" y="619887"/>
                  </a:cubicBezTo>
                  <a:cubicBezTo>
                    <a:pt x="0" y="605917"/>
                    <a:pt x="11430" y="594487"/>
                    <a:pt x="25400" y="594487"/>
                  </a:cubicBezTo>
                  <a:cubicBezTo>
                    <a:pt x="39370" y="594487"/>
                    <a:pt x="50800" y="605917"/>
                    <a:pt x="50800" y="619887"/>
                  </a:cubicBezTo>
                  <a:cubicBezTo>
                    <a:pt x="50800" y="934212"/>
                    <a:pt x="305562" y="1188974"/>
                    <a:pt x="619887" y="1188974"/>
                  </a:cubicBezTo>
                  <a:cubicBezTo>
                    <a:pt x="934212" y="1188974"/>
                    <a:pt x="1188974" y="934212"/>
                    <a:pt x="1188974" y="619887"/>
                  </a:cubicBezTo>
                  <a:cubicBezTo>
                    <a:pt x="1188974" y="305562"/>
                    <a:pt x="934212" y="50800"/>
                    <a:pt x="619887" y="50800"/>
                  </a:cubicBezTo>
                  <a:lnTo>
                    <a:pt x="619887" y="25400"/>
                  </a:lnTo>
                  <a:lnTo>
                    <a:pt x="619887" y="50800"/>
                  </a:lnTo>
                  <a:cubicBezTo>
                    <a:pt x="305562" y="50800"/>
                    <a:pt x="50800" y="305562"/>
                    <a:pt x="50800" y="619887"/>
                  </a:cubicBezTo>
                  <a:close/>
                </a:path>
              </a:pathLst>
            </a:custGeom>
            <a:solidFill>
              <a:srgbClr val="98002E"/>
            </a:solidFill>
          </p:spPr>
          <p:txBody>
            <a:bodyPr/>
            <a:lstStyle/>
            <a:p>
              <a:pPr defTabSz="609630"/>
              <a:endParaRPr lang="lv-LV" sz="1200">
                <a:solidFill>
                  <a:prstClr val="black"/>
                </a:solidFill>
                <a:latin typeface="Calibri"/>
              </a:endParaRPr>
            </a:p>
          </p:txBody>
        </p:sp>
        <p:sp>
          <p:nvSpPr>
            <p:cNvPr id="30" name="TextBox 30"/>
            <p:cNvSpPr txBox="1"/>
            <p:nvPr/>
          </p:nvSpPr>
          <p:spPr>
            <a:xfrm>
              <a:off x="0" y="-19050"/>
              <a:ext cx="1239828" cy="1258878"/>
            </a:xfrm>
            <a:prstGeom prst="rect">
              <a:avLst/>
            </a:prstGeom>
          </p:spPr>
          <p:txBody>
            <a:bodyPr lIns="34315" tIns="34315" rIns="34315" bIns="34315" rtlCol="0" anchor="ctr"/>
            <a:lstStyle/>
            <a:p>
              <a:pPr algn="ctr" defTabSz="609630">
                <a:lnSpc>
                  <a:spcPts val="3891"/>
                </a:lnSpc>
              </a:pPr>
              <a:r>
                <a:rPr lang="en-US" sz="3242" b="1">
                  <a:solidFill>
                    <a:srgbClr val="98002E"/>
                  </a:solidFill>
                  <a:latin typeface="Arial Bold"/>
                  <a:ea typeface="Arial Bold"/>
                  <a:cs typeface="Arial Bold"/>
                  <a:sym typeface="Arial Bold"/>
                </a:rPr>
                <a:t>1</a:t>
              </a:r>
            </a:p>
          </p:txBody>
        </p:sp>
      </p:grpSp>
      <p:grpSp>
        <p:nvGrpSpPr>
          <p:cNvPr id="31" name="Group 31"/>
          <p:cNvGrpSpPr/>
          <p:nvPr/>
        </p:nvGrpSpPr>
        <p:grpSpPr>
          <a:xfrm>
            <a:off x="7158987" y="4867211"/>
            <a:ext cx="628116" cy="628116"/>
            <a:chOff x="0" y="0"/>
            <a:chExt cx="1239828" cy="1239828"/>
          </a:xfrm>
        </p:grpSpPr>
        <p:sp>
          <p:nvSpPr>
            <p:cNvPr id="32" name="Freeform 32"/>
            <p:cNvSpPr/>
            <p:nvPr/>
          </p:nvSpPr>
          <p:spPr>
            <a:xfrm>
              <a:off x="0" y="0"/>
              <a:ext cx="1239774" cy="1239774"/>
            </a:xfrm>
            <a:custGeom>
              <a:avLst/>
              <a:gdLst/>
              <a:ahLst/>
              <a:cxnLst/>
              <a:rect l="l" t="t" r="r" b="b"/>
              <a:pathLst>
                <a:path w="1239774" h="1239774">
                  <a:moveTo>
                    <a:pt x="0" y="619887"/>
                  </a:moveTo>
                  <a:cubicBezTo>
                    <a:pt x="0" y="277495"/>
                    <a:pt x="277495" y="0"/>
                    <a:pt x="619887" y="0"/>
                  </a:cubicBezTo>
                  <a:lnTo>
                    <a:pt x="619887" y="25400"/>
                  </a:lnTo>
                  <a:lnTo>
                    <a:pt x="619887" y="0"/>
                  </a:lnTo>
                  <a:cubicBezTo>
                    <a:pt x="962279" y="0"/>
                    <a:pt x="1239774" y="277495"/>
                    <a:pt x="1239774" y="619887"/>
                  </a:cubicBezTo>
                  <a:lnTo>
                    <a:pt x="1214374" y="619887"/>
                  </a:lnTo>
                  <a:lnTo>
                    <a:pt x="1239774" y="619887"/>
                  </a:lnTo>
                  <a:cubicBezTo>
                    <a:pt x="1239774" y="962279"/>
                    <a:pt x="962279" y="1239774"/>
                    <a:pt x="619887" y="1239774"/>
                  </a:cubicBezTo>
                  <a:lnTo>
                    <a:pt x="619887" y="1214374"/>
                  </a:lnTo>
                  <a:lnTo>
                    <a:pt x="619887" y="1239774"/>
                  </a:lnTo>
                  <a:cubicBezTo>
                    <a:pt x="277495" y="1239774"/>
                    <a:pt x="0" y="962279"/>
                    <a:pt x="0" y="619887"/>
                  </a:cubicBezTo>
                  <a:lnTo>
                    <a:pt x="25400" y="619887"/>
                  </a:lnTo>
                  <a:lnTo>
                    <a:pt x="50800" y="619887"/>
                  </a:lnTo>
                  <a:lnTo>
                    <a:pt x="25400" y="619887"/>
                  </a:lnTo>
                  <a:lnTo>
                    <a:pt x="0" y="619887"/>
                  </a:lnTo>
                  <a:moveTo>
                    <a:pt x="50800" y="619887"/>
                  </a:moveTo>
                  <a:cubicBezTo>
                    <a:pt x="50800" y="633857"/>
                    <a:pt x="39370" y="645287"/>
                    <a:pt x="25400" y="645287"/>
                  </a:cubicBezTo>
                  <a:cubicBezTo>
                    <a:pt x="11430" y="645287"/>
                    <a:pt x="0" y="633857"/>
                    <a:pt x="0" y="619887"/>
                  </a:cubicBezTo>
                  <a:cubicBezTo>
                    <a:pt x="0" y="605917"/>
                    <a:pt x="11430" y="594487"/>
                    <a:pt x="25400" y="594487"/>
                  </a:cubicBezTo>
                  <a:cubicBezTo>
                    <a:pt x="39370" y="594487"/>
                    <a:pt x="50800" y="605917"/>
                    <a:pt x="50800" y="619887"/>
                  </a:cubicBezTo>
                  <a:cubicBezTo>
                    <a:pt x="50800" y="934212"/>
                    <a:pt x="305562" y="1188974"/>
                    <a:pt x="619887" y="1188974"/>
                  </a:cubicBezTo>
                  <a:cubicBezTo>
                    <a:pt x="934212" y="1188974"/>
                    <a:pt x="1188974" y="934212"/>
                    <a:pt x="1188974" y="619887"/>
                  </a:cubicBezTo>
                  <a:cubicBezTo>
                    <a:pt x="1188974" y="305562"/>
                    <a:pt x="934212" y="50800"/>
                    <a:pt x="619887" y="50800"/>
                  </a:cubicBezTo>
                  <a:lnTo>
                    <a:pt x="619887" y="25400"/>
                  </a:lnTo>
                  <a:lnTo>
                    <a:pt x="619887" y="50800"/>
                  </a:lnTo>
                  <a:cubicBezTo>
                    <a:pt x="305562" y="50800"/>
                    <a:pt x="50800" y="305562"/>
                    <a:pt x="50800" y="619887"/>
                  </a:cubicBezTo>
                  <a:close/>
                </a:path>
              </a:pathLst>
            </a:custGeom>
            <a:solidFill>
              <a:srgbClr val="98002E"/>
            </a:solidFill>
          </p:spPr>
          <p:txBody>
            <a:bodyPr/>
            <a:lstStyle/>
            <a:p>
              <a:pPr defTabSz="609630"/>
              <a:endParaRPr lang="lv-LV" sz="1200">
                <a:solidFill>
                  <a:prstClr val="black"/>
                </a:solidFill>
                <a:latin typeface="Calibri"/>
              </a:endParaRPr>
            </a:p>
          </p:txBody>
        </p:sp>
        <p:sp>
          <p:nvSpPr>
            <p:cNvPr id="33" name="TextBox 33"/>
            <p:cNvSpPr txBox="1"/>
            <p:nvPr/>
          </p:nvSpPr>
          <p:spPr>
            <a:xfrm>
              <a:off x="0" y="-19050"/>
              <a:ext cx="1239828" cy="1258878"/>
            </a:xfrm>
            <a:prstGeom prst="rect">
              <a:avLst/>
            </a:prstGeom>
          </p:spPr>
          <p:txBody>
            <a:bodyPr lIns="34315" tIns="34315" rIns="34315" bIns="34315" rtlCol="0" anchor="ctr"/>
            <a:lstStyle/>
            <a:p>
              <a:pPr algn="ctr" defTabSz="609630">
                <a:lnSpc>
                  <a:spcPts val="3891"/>
                </a:lnSpc>
              </a:pPr>
              <a:r>
                <a:rPr lang="en-US" sz="3242" b="1">
                  <a:solidFill>
                    <a:srgbClr val="98002E"/>
                  </a:solidFill>
                  <a:latin typeface="Arial Bold"/>
                  <a:ea typeface="Arial Bold"/>
                  <a:cs typeface="Arial Bold"/>
                  <a:sym typeface="Arial Bold"/>
                </a:rPr>
                <a:t>1</a:t>
              </a:r>
            </a:p>
          </p:txBody>
        </p:sp>
      </p:grpSp>
      <p:grpSp>
        <p:nvGrpSpPr>
          <p:cNvPr id="34" name="Group 34"/>
          <p:cNvGrpSpPr/>
          <p:nvPr/>
        </p:nvGrpSpPr>
        <p:grpSpPr>
          <a:xfrm>
            <a:off x="7158987" y="3068342"/>
            <a:ext cx="628116" cy="628116"/>
            <a:chOff x="0" y="0"/>
            <a:chExt cx="1239828" cy="1239828"/>
          </a:xfrm>
        </p:grpSpPr>
        <p:sp>
          <p:nvSpPr>
            <p:cNvPr id="35" name="Freeform 35"/>
            <p:cNvSpPr/>
            <p:nvPr/>
          </p:nvSpPr>
          <p:spPr>
            <a:xfrm>
              <a:off x="0" y="0"/>
              <a:ext cx="1239774" cy="1239774"/>
            </a:xfrm>
            <a:custGeom>
              <a:avLst/>
              <a:gdLst/>
              <a:ahLst/>
              <a:cxnLst/>
              <a:rect l="l" t="t" r="r" b="b"/>
              <a:pathLst>
                <a:path w="1239774" h="1239774">
                  <a:moveTo>
                    <a:pt x="0" y="619887"/>
                  </a:moveTo>
                  <a:cubicBezTo>
                    <a:pt x="0" y="277495"/>
                    <a:pt x="277495" y="0"/>
                    <a:pt x="619887" y="0"/>
                  </a:cubicBezTo>
                  <a:lnTo>
                    <a:pt x="619887" y="25400"/>
                  </a:lnTo>
                  <a:lnTo>
                    <a:pt x="619887" y="0"/>
                  </a:lnTo>
                  <a:cubicBezTo>
                    <a:pt x="962279" y="0"/>
                    <a:pt x="1239774" y="277495"/>
                    <a:pt x="1239774" y="619887"/>
                  </a:cubicBezTo>
                  <a:lnTo>
                    <a:pt x="1214374" y="619887"/>
                  </a:lnTo>
                  <a:lnTo>
                    <a:pt x="1239774" y="619887"/>
                  </a:lnTo>
                  <a:cubicBezTo>
                    <a:pt x="1239774" y="962279"/>
                    <a:pt x="962279" y="1239774"/>
                    <a:pt x="619887" y="1239774"/>
                  </a:cubicBezTo>
                  <a:lnTo>
                    <a:pt x="619887" y="1214374"/>
                  </a:lnTo>
                  <a:lnTo>
                    <a:pt x="619887" y="1239774"/>
                  </a:lnTo>
                  <a:cubicBezTo>
                    <a:pt x="277495" y="1239774"/>
                    <a:pt x="0" y="962279"/>
                    <a:pt x="0" y="619887"/>
                  </a:cubicBezTo>
                  <a:lnTo>
                    <a:pt x="25400" y="619887"/>
                  </a:lnTo>
                  <a:lnTo>
                    <a:pt x="50800" y="619887"/>
                  </a:lnTo>
                  <a:lnTo>
                    <a:pt x="25400" y="619887"/>
                  </a:lnTo>
                  <a:lnTo>
                    <a:pt x="0" y="619887"/>
                  </a:lnTo>
                  <a:moveTo>
                    <a:pt x="50800" y="619887"/>
                  </a:moveTo>
                  <a:cubicBezTo>
                    <a:pt x="50800" y="633857"/>
                    <a:pt x="39370" y="645287"/>
                    <a:pt x="25400" y="645287"/>
                  </a:cubicBezTo>
                  <a:cubicBezTo>
                    <a:pt x="11430" y="645287"/>
                    <a:pt x="0" y="633857"/>
                    <a:pt x="0" y="619887"/>
                  </a:cubicBezTo>
                  <a:cubicBezTo>
                    <a:pt x="0" y="605917"/>
                    <a:pt x="11430" y="594487"/>
                    <a:pt x="25400" y="594487"/>
                  </a:cubicBezTo>
                  <a:cubicBezTo>
                    <a:pt x="39370" y="594487"/>
                    <a:pt x="50800" y="605917"/>
                    <a:pt x="50800" y="619887"/>
                  </a:cubicBezTo>
                  <a:cubicBezTo>
                    <a:pt x="50800" y="934212"/>
                    <a:pt x="305562" y="1188974"/>
                    <a:pt x="619887" y="1188974"/>
                  </a:cubicBezTo>
                  <a:cubicBezTo>
                    <a:pt x="934212" y="1188974"/>
                    <a:pt x="1188974" y="934212"/>
                    <a:pt x="1188974" y="619887"/>
                  </a:cubicBezTo>
                  <a:cubicBezTo>
                    <a:pt x="1188974" y="305562"/>
                    <a:pt x="934212" y="50800"/>
                    <a:pt x="619887" y="50800"/>
                  </a:cubicBezTo>
                  <a:lnTo>
                    <a:pt x="619887" y="25400"/>
                  </a:lnTo>
                  <a:lnTo>
                    <a:pt x="619887" y="50800"/>
                  </a:lnTo>
                  <a:cubicBezTo>
                    <a:pt x="305562" y="50800"/>
                    <a:pt x="50800" y="305562"/>
                    <a:pt x="50800" y="619887"/>
                  </a:cubicBezTo>
                  <a:close/>
                </a:path>
              </a:pathLst>
            </a:custGeom>
            <a:solidFill>
              <a:srgbClr val="98002E"/>
            </a:solidFill>
          </p:spPr>
          <p:txBody>
            <a:bodyPr/>
            <a:lstStyle/>
            <a:p>
              <a:pPr defTabSz="609630"/>
              <a:endParaRPr lang="lv-LV" sz="1200">
                <a:solidFill>
                  <a:prstClr val="black"/>
                </a:solidFill>
                <a:latin typeface="Calibri"/>
              </a:endParaRPr>
            </a:p>
          </p:txBody>
        </p:sp>
        <p:sp>
          <p:nvSpPr>
            <p:cNvPr id="36" name="TextBox 36"/>
            <p:cNvSpPr txBox="1"/>
            <p:nvPr/>
          </p:nvSpPr>
          <p:spPr>
            <a:xfrm>
              <a:off x="0" y="-19050"/>
              <a:ext cx="1239828" cy="1258878"/>
            </a:xfrm>
            <a:prstGeom prst="rect">
              <a:avLst/>
            </a:prstGeom>
          </p:spPr>
          <p:txBody>
            <a:bodyPr lIns="34315" tIns="34315" rIns="34315" bIns="34315" rtlCol="0" anchor="ctr"/>
            <a:lstStyle/>
            <a:p>
              <a:pPr algn="ctr" defTabSz="609630">
                <a:lnSpc>
                  <a:spcPts val="3891"/>
                </a:lnSpc>
              </a:pPr>
              <a:r>
                <a:rPr lang="en-US" sz="3242" b="1">
                  <a:solidFill>
                    <a:srgbClr val="98002E"/>
                  </a:solidFill>
                  <a:latin typeface="Arial Bold"/>
                  <a:ea typeface="Arial Bold"/>
                  <a:cs typeface="Arial Bold"/>
                  <a:sym typeface="Arial Bold"/>
                </a:rPr>
                <a:t>1</a:t>
              </a:r>
            </a:p>
          </p:txBody>
        </p:sp>
      </p:grpSp>
      <p:grpSp>
        <p:nvGrpSpPr>
          <p:cNvPr id="37" name="Group 37"/>
          <p:cNvGrpSpPr/>
          <p:nvPr/>
        </p:nvGrpSpPr>
        <p:grpSpPr>
          <a:xfrm>
            <a:off x="7175125" y="3967939"/>
            <a:ext cx="631227" cy="631227"/>
            <a:chOff x="0" y="0"/>
            <a:chExt cx="1239828" cy="1239828"/>
          </a:xfrm>
        </p:grpSpPr>
        <p:sp>
          <p:nvSpPr>
            <p:cNvPr id="38" name="Freeform 38"/>
            <p:cNvSpPr/>
            <p:nvPr/>
          </p:nvSpPr>
          <p:spPr>
            <a:xfrm>
              <a:off x="0" y="0"/>
              <a:ext cx="1239774" cy="1239774"/>
            </a:xfrm>
            <a:custGeom>
              <a:avLst/>
              <a:gdLst/>
              <a:ahLst/>
              <a:cxnLst/>
              <a:rect l="l" t="t" r="r" b="b"/>
              <a:pathLst>
                <a:path w="1239774" h="1239774">
                  <a:moveTo>
                    <a:pt x="0" y="619887"/>
                  </a:moveTo>
                  <a:cubicBezTo>
                    <a:pt x="0" y="277495"/>
                    <a:pt x="277495" y="0"/>
                    <a:pt x="619887" y="0"/>
                  </a:cubicBezTo>
                  <a:lnTo>
                    <a:pt x="619887" y="25400"/>
                  </a:lnTo>
                  <a:lnTo>
                    <a:pt x="619887" y="0"/>
                  </a:lnTo>
                  <a:cubicBezTo>
                    <a:pt x="962279" y="0"/>
                    <a:pt x="1239774" y="277495"/>
                    <a:pt x="1239774" y="619887"/>
                  </a:cubicBezTo>
                  <a:lnTo>
                    <a:pt x="1214374" y="619887"/>
                  </a:lnTo>
                  <a:lnTo>
                    <a:pt x="1239774" y="619887"/>
                  </a:lnTo>
                  <a:cubicBezTo>
                    <a:pt x="1239774" y="962279"/>
                    <a:pt x="962279" y="1239774"/>
                    <a:pt x="619887" y="1239774"/>
                  </a:cubicBezTo>
                  <a:lnTo>
                    <a:pt x="619887" y="1214374"/>
                  </a:lnTo>
                  <a:lnTo>
                    <a:pt x="619887" y="1239774"/>
                  </a:lnTo>
                  <a:cubicBezTo>
                    <a:pt x="277495" y="1239774"/>
                    <a:pt x="0" y="962279"/>
                    <a:pt x="0" y="619887"/>
                  </a:cubicBezTo>
                  <a:lnTo>
                    <a:pt x="25400" y="619887"/>
                  </a:lnTo>
                  <a:lnTo>
                    <a:pt x="50800" y="619887"/>
                  </a:lnTo>
                  <a:lnTo>
                    <a:pt x="25400" y="619887"/>
                  </a:lnTo>
                  <a:lnTo>
                    <a:pt x="0" y="619887"/>
                  </a:lnTo>
                  <a:moveTo>
                    <a:pt x="50800" y="619887"/>
                  </a:moveTo>
                  <a:cubicBezTo>
                    <a:pt x="50800" y="633857"/>
                    <a:pt x="39370" y="645287"/>
                    <a:pt x="25400" y="645287"/>
                  </a:cubicBezTo>
                  <a:cubicBezTo>
                    <a:pt x="11430" y="645287"/>
                    <a:pt x="0" y="633857"/>
                    <a:pt x="0" y="619887"/>
                  </a:cubicBezTo>
                  <a:cubicBezTo>
                    <a:pt x="0" y="605917"/>
                    <a:pt x="11430" y="594487"/>
                    <a:pt x="25400" y="594487"/>
                  </a:cubicBezTo>
                  <a:cubicBezTo>
                    <a:pt x="39370" y="594487"/>
                    <a:pt x="50800" y="605917"/>
                    <a:pt x="50800" y="619887"/>
                  </a:cubicBezTo>
                  <a:cubicBezTo>
                    <a:pt x="50800" y="934212"/>
                    <a:pt x="305562" y="1188974"/>
                    <a:pt x="619887" y="1188974"/>
                  </a:cubicBezTo>
                  <a:cubicBezTo>
                    <a:pt x="934212" y="1188974"/>
                    <a:pt x="1188974" y="934212"/>
                    <a:pt x="1188974" y="619887"/>
                  </a:cubicBezTo>
                  <a:cubicBezTo>
                    <a:pt x="1188974" y="305562"/>
                    <a:pt x="934212" y="50800"/>
                    <a:pt x="619887" y="50800"/>
                  </a:cubicBezTo>
                  <a:lnTo>
                    <a:pt x="619887" y="25400"/>
                  </a:lnTo>
                  <a:lnTo>
                    <a:pt x="619887" y="50800"/>
                  </a:lnTo>
                  <a:cubicBezTo>
                    <a:pt x="305562" y="50800"/>
                    <a:pt x="50800" y="305562"/>
                    <a:pt x="50800" y="619887"/>
                  </a:cubicBezTo>
                  <a:close/>
                </a:path>
              </a:pathLst>
            </a:custGeom>
            <a:solidFill>
              <a:srgbClr val="98002E"/>
            </a:solidFill>
          </p:spPr>
          <p:txBody>
            <a:bodyPr/>
            <a:lstStyle/>
            <a:p>
              <a:pPr defTabSz="609630"/>
              <a:endParaRPr lang="lv-LV" sz="1200">
                <a:solidFill>
                  <a:prstClr val="black"/>
                </a:solidFill>
                <a:latin typeface="Calibri"/>
              </a:endParaRPr>
            </a:p>
          </p:txBody>
        </p:sp>
        <p:sp>
          <p:nvSpPr>
            <p:cNvPr id="39" name="TextBox 39"/>
            <p:cNvSpPr txBox="1"/>
            <p:nvPr/>
          </p:nvSpPr>
          <p:spPr>
            <a:xfrm>
              <a:off x="0" y="-19050"/>
              <a:ext cx="1239828" cy="1258878"/>
            </a:xfrm>
            <a:prstGeom prst="rect">
              <a:avLst/>
            </a:prstGeom>
          </p:spPr>
          <p:txBody>
            <a:bodyPr lIns="34485" tIns="34485" rIns="34485" bIns="34485" rtlCol="0" anchor="ctr"/>
            <a:lstStyle/>
            <a:p>
              <a:pPr algn="ctr" defTabSz="609630">
                <a:lnSpc>
                  <a:spcPts val="3910"/>
                </a:lnSpc>
              </a:pPr>
              <a:r>
                <a:rPr lang="en-US" sz="3258" b="1">
                  <a:solidFill>
                    <a:srgbClr val="98002E"/>
                  </a:solidFill>
                  <a:latin typeface="Arial Bold"/>
                  <a:ea typeface="Arial Bold"/>
                  <a:cs typeface="Arial Bold"/>
                  <a:sym typeface="Arial Bold"/>
                </a:rPr>
                <a:t>4</a:t>
              </a:r>
            </a:p>
          </p:txBody>
        </p:sp>
      </p:grpSp>
      <p:grpSp>
        <p:nvGrpSpPr>
          <p:cNvPr id="40" name="Group 40"/>
          <p:cNvGrpSpPr/>
          <p:nvPr/>
        </p:nvGrpSpPr>
        <p:grpSpPr>
          <a:xfrm>
            <a:off x="0" y="1"/>
            <a:ext cx="6104271" cy="1100847"/>
            <a:chOff x="0" y="0"/>
            <a:chExt cx="2411564" cy="434903"/>
          </a:xfrm>
        </p:grpSpPr>
        <p:sp>
          <p:nvSpPr>
            <p:cNvPr id="41" name="Freeform 41"/>
            <p:cNvSpPr/>
            <p:nvPr/>
          </p:nvSpPr>
          <p:spPr>
            <a:xfrm>
              <a:off x="0" y="0"/>
              <a:ext cx="2411564" cy="434903"/>
            </a:xfrm>
            <a:custGeom>
              <a:avLst/>
              <a:gdLst/>
              <a:ahLst/>
              <a:cxnLst/>
              <a:rect l="l" t="t" r="r" b="b"/>
              <a:pathLst>
                <a:path w="2411564" h="434903">
                  <a:moveTo>
                    <a:pt x="0" y="0"/>
                  </a:moveTo>
                  <a:lnTo>
                    <a:pt x="2411564" y="0"/>
                  </a:lnTo>
                  <a:lnTo>
                    <a:pt x="2411564" y="434903"/>
                  </a:lnTo>
                  <a:lnTo>
                    <a:pt x="0" y="434903"/>
                  </a:lnTo>
                  <a:close/>
                </a:path>
              </a:pathLst>
            </a:custGeom>
            <a:solidFill>
              <a:srgbClr val="98002E"/>
            </a:solidFill>
          </p:spPr>
          <p:txBody>
            <a:bodyPr/>
            <a:lstStyle/>
            <a:p>
              <a:pPr defTabSz="609630"/>
              <a:endParaRPr lang="lv-LV" sz="1200">
                <a:solidFill>
                  <a:prstClr val="black"/>
                </a:solidFill>
                <a:latin typeface="Calibri"/>
              </a:endParaRPr>
            </a:p>
          </p:txBody>
        </p:sp>
        <p:sp>
          <p:nvSpPr>
            <p:cNvPr id="42" name="TextBox 42"/>
            <p:cNvSpPr txBox="1"/>
            <p:nvPr/>
          </p:nvSpPr>
          <p:spPr>
            <a:xfrm>
              <a:off x="0" y="-28575"/>
              <a:ext cx="2411564" cy="463478"/>
            </a:xfrm>
            <a:prstGeom prst="rect">
              <a:avLst/>
            </a:prstGeom>
          </p:spPr>
          <p:txBody>
            <a:bodyPr lIns="33867" tIns="33867" rIns="33867" bIns="33867" rtlCol="0" anchor="ctr"/>
            <a:lstStyle/>
            <a:p>
              <a:pPr algn="ctr" defTabSz="609630">
                <a:lnSpc>
                  <a:spcPts val="2559"/>
                </a:lnSpc>
              </a:pPr>
              <a:r>
                <a:rPr lang="lv-LV" sz="2133" b="1">
                  <a:solidFill>
                    <a:srgbClr val="FFFFFF"/>
                  </a:solidFill>
                  <a:latin typeface="Arial Bold"/>
                  <a:ea typeface="Arial Bold"/>
                  <a:cs typeface="Arial Bold"/>
                  <a:sym typeface="Arial Bold"/>
                </a:rPr>
                <a:t>V</a:t>
              </a:r>
              <a:r>
                <a:rPr lang="en-US" sz="2133" b="1" err="1">
                  <a:solidFill>
                    <a:srgbClr val="FFFFFF"/>
                  </a:solidFill>
                  <a:latin typeface="Arial Bold"/>
                  <a:ea typeface="Arial Bold"/>
                  <a:cs typeface="Arial Bold"/>
                  <a:sym typeface="Arial Bold"/>
                </a:rPr>
                <a:t>alsts</a:t>
              </a:r>
              <a:r>
                <a:rPr lang="en-US" sz="2133" b="1">
                  <a:solidFill>
                    <a:srgbClr val="FFFFFF"/>
                  </a:solidFill>
                  <a:latin typeface="Arial Bold"/>
                  <a:ea typeface="Arial Bold"/>
                  <a:cs typeface="Arial Bold"/>
                  <a:sym typeface="Arial Bold"/>
                </a:rPr>
                <a:t> </a:t>
              </a:r>
              <a:r>
                <a:rPr lang="en-US" sz="2133" b="1" err="1">
                  <a:solidFill>
                    <a:srgbClr val="FFFFFF"/>
                  </a:solidFill>
                  <a:latin typeface="Arial Bold"/>
                  <a:ea typeface="Arial Bold"/>
                  <a:cs typeface="Arial Bold"/>
                  <a:sym typeface="Arial Bold"/>
                </a:rPr>
                <a:t>finansēto</a:t>
              </a:r>
              <a:r>
                <a:rPr lang="en-US" sz="2133" b="1">
                  <a:solidFill>
                    <a:srgbClr val="FFFFFF"/>
                  </a:solidFill>
                  <a:latin typeface="Arial Bold"/>
                  <a:ea typeface="Arial Bold"/>
                  <a:cs typeface="Arial Bold"/>
                  <a:sym typeface="Arial Bold"/>
                </a:rPr>
                <a:t> </a:t>
              </a:r>
              <a:r>
                <a:rPr lang="en-US" sz="2133" b="1" err="1">
                  <a:solidFill>
                    <a:srgbClr val="FFFFFF"/>
                  </a:solidFill>
                  <a:latin typeface="Arial Bold"/>
                  <a:ea typeface="Arial Bold"/>
                  <a:cs typeface="Arial Bold"/>
                  <a:sym typeface="Arial Bold"/>
                </a:rPr>
                <a:t>pētījumu</a:t>
              </a:r>
              <a:r>
                <a:rPr lang="en-US" sz="2133" b="1">
                  <a:solidFill>
                    <a:srgbClr val="FFFFFF"/>
                  </a:solidFill>
                  <a:latin typeface="Arial Bold"/>
                  <a:ea typeface="Arial Bold"/>
                  <a:cs typeface="Arial Bold"/>
                  <a:sym typeface="Arial Bold"/>
                </a:rPr>
                <a:t> </a:t>
              </a:r>
              <a:r>
                <a:rPr lang="en-US" sz="2133" b="1" err="1">
                  <a:solidFill>
                    <a:srgbClr val="FFFFFF"/>
                  </a:solidFill>
                  <a:latin typeface="Arial Bold"/>
                  <a:ea typeface="Arial Bold"/>
                  <a:cs typeface="Arial Bold"/>
                  <a:sym typeface="Arial Bold"/>
                </a:rPr>
                <a:t>projekt</a:t>
              </a:r>
              <a:r>
                <a:rPr lang="lv-LV" sz="2133" b="1">
                  <a:solidFill>
                    <a:srgbClr val="FFFFFF"/>
                  </a:solidFill>
                  <a:latin typeface="Arial Bold"/>
                  <a:ea typeface="Arial Bold"/>
                  <a:cs typeface="Arial Bold"/>
                  <a:sym typeface="Arial Bold"/>
                </a:rPr>
                <a:t>i</a:t>
              </a:r>
              <a:endParaRPr lang="en-US" sz="2133" b="1">
                <a:solidFill>
                  <a:srgbClr val="FFFFFF"/>
                </a:solidFill>
                <a:latin typeface="Arial Bold"/>
                <a:ea typeface="Arial Bold"/>
                <a:cs typeface="Arial Bold"/>
                <a:sym typeface="Arial Bold"/>
              </a:endParaRPr>
            </a:p>
          </p:txBody>
        </p:sp>
      </p:grpSp>
      <p:grpSp>
        <p:nvGrpSpPr>
          <p:cNvPr id="43" name="Group 43"/>
          <p:cNvGrpSpPr/>
          <p:nvPr/>
        </p:nvGrpSpPr>
        <p:grpSpPr>
          <a:xfrm>
            <a:off x="6096000" y="0"/>
            <a:ext cx="6096000" cy="1100847"/>
            <a:chOff x="0" y="0"/>
            <a:chExt cx="2408296" cy="481415"/>
          </a:xfrm>
          <a:solidFill>
            <a:schemeClr val="tx2">
              <a:lumMod val="50000"/>
            </a:schemeClr>
          </a:solidFill>
        </p:grpSpPr>
        <p:sp>
          <p:nvSpPr>
            <p:cNvPr id="44" name="Freeform 44"/>
            <p:cNvSpPr/>
            <p:nvPr/>
          </p:nvSpPr>
          <p:spPr>
            <a:xfrm>
              <a:off x="0" y="0"/>
              <a:ext cx="2408296" cy="481415"/>
            </a:xfrm>
            <a:custGeom>
              <a:avLst/>
              <a:gdLst/>
              <a:ahLst/>
              <a:cxnLst/>
              <a:rect l="l" t="t" r="r" b="b"/>
              <a:pathLst>
                <a:path w="2408296" h="481415">
                  <a:moveTo>
                    <a:pt x="0" y="0"/>
                  </a:moveTo>
                  <a:lnTo>
                    <a:pt x="2408296" y="0"/>
                  </a:lnTo>
                  <a:lnTo>
                    <a:pt x="2408296" y="481415"/>
                  </a:lnTo>
                  <a:lnTo>
                    <a:pt x="0" y="481415"/>
                  </a:lnTo>
                  <a:close/>
                </a:path>
              </a:pathLst>
            </a:custGeom>
            <a:grpFill/>
          </p:spPr>
          <p:txBody>
            <a:bodyPr/>
            <a:lstStyle/>
            <a:p>
              <a:pPr defTabSz="609630"/>
              <a:endParaRPr lang="lv-LV" sz="1200">
                <a:solidFill>
                  <a:prstClr val="black"/>
                </a:solidFill>
                <a:latin typeface="Calibri"/>
              </a:endParaRPr>
            </a:p>
          </p:txBody>
        </p:sp>
        <p:sp>
          <p:nvSpPr>
            <p:cNvPr id="45" name="TextBox 45"/>
            <p:cNvSpPr txBox="1"/>
            <p:nvPr/>
          </p:nvSpPr>
          <p:spPr>
            <a:xfrm>
              <a:off x="0" y="-9525"/>
              <a:ext cx="2408296" cy="490940"/>
            </a:xfrm>
            <a:prstGeom prst="rect">
              <a:avLst/>
            </a:prstGeom>
            <a:grpFill/>
          </p:spPr>
          <p:txBody>
            <a:bodyPr lIns="33867" tIns="33867" rIns="33867" bIns="33867" rtlCol="0" anchor="ctr"/>
            <a:lstStyle/>
            <a:p>
              <a:pPr algn="ctr" defTabSz="609630">
                <a:lnSpc>
                  <a:spcPts val="1259"/>
                </a:lnSpc>
              </a:pPr>
              <a:endParaRPr sz="1200">
                <a:solidFill>
                  <a:prstClr val="black"/>
                </a:solidFill>
                <a:latin typeface="Calibri"/>
              </a:endParaRPr>
            </a:p>
          </p:txBody>
        </p:sp>
      </p:grpSp>
      <p:sp>
        <p:nvSpPr>
          <p:cNvPr id="46" name="TextBox 46"/>
          <p:cNvSpPr txBox="1"/>
          <p:nvPr/>
        </p:nvSpPr>
        <p:spPr>
          <a:xfrm>
            <a:off x="134634" y="2493767"/>
            <a:ext cx="1777078" cy="282129"/>
          </a:xfrm>
          <a:prstGeom prst="rect">
            <a:avLst/>
          </a:prstGeom>
        </p:spPr>
        <p:txBody>
          <a:bodyPr lIns="0" tIns="0" rIns="0" bIns="0" rtlCol="0" anchor="t">
            <a:spAutoFit/>
          </a:bodyPr>
          <a:lstStyle/>
          <a:p>
            <a:pPr algn="ctr" defTabSz="609630">
              <a:lnSpc>
                <a:spcPts val="2239"/>
              </a:lnSpc>
            </a:pPr>
            <a:r>
              <a:rPr lang="en-US" sz="1866" b="1">
                <a:solidFill>
                  <a:srgbClr val="FFFFFF"/>
                </a:solidFill>
                <a:latin typeface="Arial Bold"/>
                <a:ea typeface="Arial Bold"/>
                <a:cs typeface="Arial Bold"/>
                <a:sym typeface="Arial Bold"/>
              </a:rPr>
              <a:t>1,8 </a:t>
            </a:r>
            <a:r>
              <a:rPr lang="en-US" sz="1866" b="1" err="1">
                <a:solidFill>
                  <a:srgbClr val="FFFFFF"/>
                </a:solidFill>
                <a:latin typeface="Arial Bold"/>
                <a:ea typeface="Arial Bold"/>
                <a:cs typeface="Arial Bold"/>
                <a:sym typeface="Arial Bold"/>
              </a:rPr>
              <a:t>milj</a:t>
            </a:r>
            <a:r>
              <a:rPr lang="en-US" sz="1866" b="1">
                <a:solidFill>
                  <a:srgbClr val="FFFFFF"/>
                </a:solidFill>
                <a:latin typeface="Arial Bold"/>
                <a:ea typeface="Arial Bold"/>
                <a:cs typeface="Arial Bold"/>
                <a:sym typeface="Arial Bold"/>
              </a:rPr>
              <a:t>. EUR</a:t>
            </a:r>
          </a:p>
        </p:txBody>
      </p:sp>
      <p:sp>
        <p:nvSpPr>
          <p:cNvPr id="47" name="TextBox 47"/>
          <p:cNvSpPr txBox="1"/>
          <p:nvPr/>
        </p:nvSpPr>
        <p:spPr>
          <a:xfrm>
            <a:off x="2020315" y="2498948"/>
            <a:ext cx="1725559" cy="282129"/>
          </a:xfrm>
          <a:prstGeom prst="rect">
            <a:avLst/>
          </a:prstGeom>
        </p:spPr>
        <p:txBody>
          <a:bodyPr lIns="0" tIns="0" rIns="0" bIns="0" rtlCol="0" anchor="t">
            <a:spAutoFit/>
          </a:bodyPr>
          <a:lstStyle/>
          <a:p>
            <a:pPr algn="ctr" defTabSz="609630">
              <a:lnSpc>
                <a:spcPts val="2239"/>
              </a:lnSpc>
            </a:pPr>
            <a:r>
              <a:rPr lang="en-US" sz="1866" b="1">
                <a:solidFill>
                  <a:srgbClr val="FFFFFF"/>
                </a:solidFill>
                <a:latin typeface="Arial Bold"/>
                <a:ea typeface="Arial Bold"/>
                <a:cs typeface="Arial Bold"/>
                <a:sym typeface="Arial Bold"/>
              </a:rPr>
              <a:t>6 </a:t>
            </a:r>
            <a:r>
              <a:rPr lang="en-US" sz="1866" b="1" err="1">
                <a:solidFill>
                  <a:srgbClr val="FFFFFF"/>
                </a:solidFill>
                <a:latin typeface="Arial Bold"/>
                <a:ea typeface="Arial Bold"/>
                <a:cs typeface="Arial Bold"/>
                <a:sym typeface="Arial Bold"/>
              </a:rPr>
              <a:t>projekti</a:t>
            </a:r>
            <a:endParaRPr lang="en-US" sz="1866" b="1">
              <a:solidFill>
                <a:srgbClr val="FFFFFF"/>
              </a:solidFill>
              <a:latin typeface="Arial Bold"/>
              <a:ea typeface="Arial Bold"/>
              <a:cs typeface="Arial Bold"/>
              <a:sym typeface="Arial Bold"/>
            </a:endParaRPr>
          </a:p>
        </p:txBody>
      </p:sp>
      <p:sp>
        <p:nvSpPr>
          <p:cNvPr id="48" name="TextBox 48"/>
          <p:cNvSpPr txBox="1"/>
          <p:nvPr/>
        </p:nvSpPr>
        <p:spPr>
          <a:xfrm>
            <a:off x="8476580" y="1289972"/>
            <a:ext cx="3579247" cy="615553"/>
          </a:xfrm>
          <a:prstGeom prst="rect">
            <a:avLst/>
          </a:prstGeom>
        </p:spPr>
        <p:txBody>
          <a:bodyPr lIns="0" tIns="0" rIns="0" bIns="0" rtlCol="0" anchor="t">
            <a:spAutoFit/>
          </a:bodyPr>
          <a:lstStyle/>
          <a:p>
            <a:pPr algn="ctr" defTabSz="609630">
              <a:lnSpc>
                <a:spcPts val="1600"/>
              </a:lnSpc>
            </a:pPr>
            <a:r>
              <a:rPr lang="en-US" sz="1400" b="1">
                <a:solidFill>
                  <a:srgbClr val="9E1C36"/>
                </a:solidFill>
                <a:latin typeface="Arial Bold"/>
                <a:ea typeface="Arial Bold"/>
                <a:cs typeface="Arial Bold"/>
                <a:sym typeface="Arial Bold"/>
              </a:rPr>
              <a:t>BIOMEDICĪNAS UN FOTONIKAS VALSTS ILGTERMIŅA PĒTNIECĪBAS PLATFORMA INOVATĪVU PRODUKTU RADĪŠANAI</a:t>
            </a:r>
          </a:p>
        </p:txBody>
      </p:sp>
      <p:sp>
        <p:nvSpPr>
          <p:cNvPr id="49" name="TextBox 49"/>
          <p:cNvSpPr txBox="1"/>
          <p:nvPr/>
        </p:nvSpPr>
        <p:spPr>
          <a:xfrm>
            <a:off x="4649344" y="1920364"/>
            <a:ext cx="2893311" cy="192810"/>
          </a:xfrm>
          <a:prstGeom prst="rect">
            <a:avLst/>
          </a:prstGeom>
        </p:spPr>
        <p:txBody>
          <a:bodyPr lIns="0" tIns="0" rIns="0" bIns="0" rtlCol="0" anchor="t">
            <a:spAutoFit/>
          </a:bodyPr>
          <a:lstStyle/>
          <a:p>
            <a:pPr algn="ctr" defTabSz="609630">
              <a:lnSpc>
                <a:spcPts val="1600"/>
              </a:lnSpc>
            </a:pPr>
            <a:r>
              <a:rPr lang="en-US" sz="1333" i="1" err="1">
                <a:solidFill>
                  <a:schemeClr val="tx1">
                    <a:lumMod val="65000"/>
                    <a:lumOff val="35000"/>
                  </a:schemeClr>
                </a:solidFill>
                <a:latin typeface="Arial"/>
                <a:cs typeface="Arial"/>
                <a:sym typeface="Arial"/>
              </a:rPr>
              <a:t>Īstenošanā</a:t>
            </a:r>
            <a:r>
              <a:rPr lang="en-US" sz="1333" i="1">
                <a:solidFill>
                  <a:schemeClr val="tx1">
                    <a:lumMod val="65000"/>
                    <a:lumOff val="35000"/>
                  </a:schemeClr>
                </a:solidFill>
                <a:latin typeface="Arial"/>
                <a:cs typeface="Arial"/>
                <a:sym typeface="Arial"/>
              </a:rPr>
              <a:t> 2024./2025. </a:t>
            </a:r>
            <a:r>
              <a:rPr lang="en-US" sz="1333" i="1" err="1">
                <a:solidFill>
                  <a:schemeClr val="tx1">
                    <a:lumMod val="65000"/>
                    <a:lumOff val="35000"/>
                  </a:schemeClr>
                </a:solidFill>
                <a:latin typeface="Arial"/>
                <a:cs typeface="Arial"/>
                <a:sym typeface="Arial"/>
              </a:rPr>
              <a:t>gadā</a:t>
            </a:r>
            <a:endParaRPr lang="en-US" sz="1333" i="1">
              <a:solidFill>
                <a:schemeClr val="tx1">
                  <a:lumMod val="65000"/>
                  <a:lumOff val="35000"/>
                </a:schemeClr>
              </a:solidFill>
              <a:latin typeface="Arial"/>
              <a:cs typeface="Arial"/>
              <a:sym typeface="Arial"/>
            </a:endParaRPr>
          </a:p>
        </p:txBody>
      </p:sp>
      <p:sp>
        <p:nvSpPr>
          <p:cNvPr id="50" name="TextBox 50"/>
          <p:cNvSpPr txBox="1"/>
          <p:nvPr/>
        </p:nvSpPr>
        <p:spPr>
          <a:xfrm>
            <a:off x="6532629" y="2493767"/>
            <a:ext cx="1387328" cy="282129"/>
          </a:xfrm>
          <a:prstGeom prst="rect">
            <a:avLst/>
          </a:prstGeom>
        </p:spPr>
        <p:txBody>
          <a:bodyPr lIns="0" tIns="0" rIns="0" bIns="0" rtlCol="0" anchor="t">
            <a:spAutoFit/>
          </a:bodyPr>
          <a:lstStyle/>
          <a:p>
            <a:pPr algn="ctr" defTabSz="609630">
              <a:lnSpc>
                <a:spcPts val="2241"/>
              </a:lnSpc>
            </a:pPr>
            <a:r>
              <a:rPr lang="lv-LV" sz="1867" b="1">
                <a:solidFill>
                  <a:srgbClr val="98002E"/>
                </a:solidFill>
                <a:latin typeface="Arial Bold"/>
                <a:ea typeface="Arial Bold"/>
                <a:cs typeface="Arial Bold"/>
                <a:sym typeface="Arial Bold"/>
              </a:rPr>
              <a:t>7</a:t>
            </a:r>
            <a:r>
              <a:rPr lang="en-US" sz="1867" b="1">
                <a:solidFill>
                  <a:srgbClr val="98002E"/>
                </a:solidFill>
                <a:latin typeface="Arial Bold"/>
                <a:ea typeface="Arial Bold"/>
                <a:cs typeface="Arial Bold"/>
                <a:sym typeface="Arial Bold"/>
              </a:rPr>
              <a:t> </a:t>
            </a:r>
            <a:r>
              <a:rPr lang="en-US" sz="1867" b="1" err="1">
                <a:solidFill>
                  <a:srgbClr val="98002E"/>
                </a:solidFill>
                <a:latin typeface="Arial Bold"/>
                <a:ea typeface="Arial Bold"/>
                <a:cs typeface="Arial Bold"/>
                <a:sym typeface="Arial Bold"/>
              </a:rPr>
              <a:t>projekti</a:t>
            </a:r>
            <a:endParaRPr lang="en-US" sz="1867" b="1">
              <a:solidFill>
                <a:srgbClr val="98002E"/>
              </a:solidFill>
              <a:latin typeface="Arial Bold"/>
              <a:ea typeface="Arial Bold"/>
              <a:cs typeface="Arial Bold"/>
              <a:sym typeface="Arial Bold"/>
            </a:endParaRPr>
          </a:p>
        </p:txBody>
      </p:sp>
      <p:sp>
        <p:nvSpPr>
          <p:cNvPr id="51" name="TextBox 51"/>
          <p:cNvSpPr txBox="1"/>
          <p:nvPr/>
        </p:nvSpPr>
        <p:spPr>
          <a:xfrm>
            <a:off x="4435916" y="2493767"/>
            <a:ext cx="1615605" cy="282129"/>
          </a:xfrm>
          <a:prstGeom prst="rect">
            <a:avLst/>
          </a:prstGeom>
        </p:spPr>
        <p:txBody>
          <a:bodyPr lIns="0" tIns="0" rIns="0" bIns="0" rtlCol="0" anchor="t">
            <a:spAutoFit/>
          </a:bodyPr>
          <a:lstStyle/>
          <a:p>
            <a:pPr algn="ctr" defTabSz="609630">
              <a:lnSpc>
                <a:spcPts val="2241"/>
              </a:lnSpc>
            </a:pPr>
            <a:r>
              <a:rPr lang="en-US" sz="1867" b="1">
                <a:solidFill>
                  <a:srgbClr val="98002E"/>
                </a:solidFill>
                <a:latin typeface="Arial Bold"/>
                <a:ea typeface="Arial Bold"/>
                <a:cs typeface="Arial Bold"/>
                <a:sym typeface="Arial Bold"/>
              </a:rPr>
              <a:t>6,9 </a:t>
            </a:r>
            <a:r>
              <a:rPr lang="en-US" sz="1867" b="1" err="1">
                <a:solidFill>
                  <a:srgbClr val="98002E"/>
                </a:solidFill>
                <a:latin typeface="Arial Bold"/>
                <a:ea typeface="Arial Bold"/>
                <a:cs typeface="Arial Bold"/>
                <a:sym typeface="Arial Bold"/>
              </a:rPr>
              <a:t>milj</a:t>
            </a:r>
            <a:r>
              <a:rPr lang="en-US" sz="1867" b="1">
                <a:solidFill>
                  <a:srgbClr val="98002E"/>
                </a:solidFill>
                <a:latin typeface="Arial Bold"/>
                <a:ea typeface="Arial Bold"/>
                <a:cs typeface="Arial Bold"/>
                <a:sym typeface="Arial Bold"/>
              </a:rPr>
              <a:t>. EUR</a:t>
            </a:r>
          </a:p>
        </p:txBody>
      </p:sp>
      <p:sp>
        <p:nvSpPr>
          <p:cNvPr id="52" name="TextBox 52"/>
          <p:cNvSpPr txBox="1"/>
          <p:nvPr/>
        </p:nvSpPr>
        <p:spPr>
          <a:xfrm>
            <a:off x="384923" y="3888396"/>
            <a:ext cx="3262748" cy="2244204"/>
          </a:xfrm>
          <a:prstGeom prst="rect">
            <a:avLst/>
          </a:prstGeom>
        </p:spPr>
        <p:txBody>
          <a:bodyPr lIns="0" tIns="0" rIns="0" bIns="0" rtlCol="0" anchor="t">
            <a:spAutoFit/>
          </a:bodyPr>
          <a:lstStyle/>
          <a:p>
            <a:pPr defTabSz="609630">
              <a:lnSpc>
                <a:spcPts val="2545"/>
              </a:lnSpc>
            </a:pPr>
            <a:r>
              <a:rPr lang="en-US" sz="2121" b="1">
                <a:solidFill>
                  <a:srgbClr val="FFFFFF"/>
                </a:solidFill>
                <a:latin typeface="Arial Bold"/>
                <a:ea typeface="Arial Bold"/>
                <a:cs typeface="Arial Bold"/>
                <a:sym typeface="Arial Bold"/>
              </a:rPr>
              <a:t>APTVERTĀS ZINĀTNES NOZARES: ​</a:t>
            </a:r>
          </a:p>
          <a:p>
            <a:pPr defTabSz="609630">
              <a:lnSpc>
                <a:spcPts val="2545"/>
              </a:lnSpc>
            </a:pPr>
            <a:endParaRPr lang="en-US" sz="2121" b="1">
              <a:solidFill>
                <a:srgbClr val="FFFFFF"/>
              </a:solidFill>
              <a:latin typeface="Arial Bold"/>
              <a:ea typeface="Arial Bold"/>
              <a:cs typeface="Arial Bold"/>
              <a:sym typeface="Arial Bold"/>
            </a:endParaRPr>
          </a:p>
          <a:p>
            <a:pPr marL="383921" lvl="1" indent="-191960" defTabSz="609630">
              <a:lnSpc>
                <a:spcPts val="2545"/>
              </a:lnSpc>
              <a:buFont typeface="Arial"/>
              <a:buChar char="•"/>
            </a:pPr>
            <a:r>
              <a:rPr lang="en-US" sz="2121" b="1" err="1">
                <a:solidFill>
                  <a:srgbClr val="FFFFFF"/>
                </a:solidFill>
                <a:latin typeface="Arial Bold"/>
                <a:ea typeface="Arial Bold"/>
                <a:cs typeface="Arial Bold"/>
                <a:sym typeface="Arial Bold"/>
              </a:rPr>
              <a:t>Medicīnas</a:t>
            </a:r>
            <a:r>
              <a:rPr lang="en-US" sz="2121" b="1">
                <a:solidFill>
                  <a:srgbClr val="FFFFFF"/>
                </a:solidFill>
                <a:latin typeface="Arial Bold"/>
                <a:ea typeface="Arial Bold"/>
                <a:cs typeface="Arial Bold"/>
                <a:sym typeface="Arial Bold"/>
              </a:rPr>
              <a:t> un </a:t>
            </a:r>
            <a:r>
              <a:rPr lang="en-US" sz="2121" b="1" err="1">
                <a:solidFill>
                  <a:srgbClr val="FFFFFF"/>
                </a:solidFill>
                <a:latin typeface="Arial Bold"/>
                <a:ea typeface="Arial Bold"/>
                <a:cs typeface="Arial Bold"/>
                <a:sym typeface="Arial Bold"/>
              </a:rPr>
              <a:t>veselības</a:t>
            </a:r>
            <a:r>
              <a:rPr lang="en-US" sz="2121" b="1">
                <a:solidFill>
                  <a:srgbClr val="FFFFFF"/>
                </a:solidFill>
                <a:latin typeface="Arial Bold"/>
                <a:ea typeface="Arial Bold"/>
                <a:cs typeface="Arial Bold"/>
                <a:sym typeface="Arial Bold"/>
              </a:rPr>
              <a:t> </a:t>
            </a:r>
            <a:r>
              <a:rPr lang="en-US" sz="2121" b="1" err="1">
                <a:solidFill>
                  <a:srgbClr val="FFFFFF"/>
                </a:solidFill>
                <a:latin typeface="Arial Bold"/>
                <a:ea typeface="Arial Bold"/>
                <a:cs typeface="Arial Bold"/>
                <a:sym typeface="Arial Bold"/>
              </a:rPr>
              <a:t>zinātnes</a:t>
            </a:r>
            <a:endParaRPr lang="en-US" sz="2121" b="1">
              <a:solidFill>
                <a:srgbClr val="FFFFFF"/>
              </a:solidFill>
              <a:latin typeface="Arial Bold"/>
              <a:ea typeface="Arial Bold"/>
              <a:cs typeface="Arial Bold"/>
              <a:sym typeface="Arial Bold"/>
            </a:endParaRPr>
          </a:p>
          <a:p>
            <a:pPr marL="383921" lvl="1" indent="-191960" defTabSz="609630">
              <a:lnSpc>
                <a:spcPts val="2545"/>
              </a:lnSpc>
              <a:buFont typeface="Arial"/>
              <a:buChar char="•"/>
            </a:pPr>
            <a:r>
              <a:rPr lang="en-US" sz="2121" b="1" err="1">
                <a:solidFill>
                  <a:srgbClr val="FFFFFF"/>
                </a:solidFill>
                <a:latin typeface="Arial Bold"/>
                <a:ea typeface="Arial Bold"/>
                <a:cs typeface="Arial Bold"/>
                <a:sym typeface="Arial Bold"/>
              </a:rPr>
              <a:t>Dabaszinātnes</a:t>
            </a:r>
            <a:endParaRPr lang="en-US" sz="2121" b="1">
              <a:solidFill>
                <a:srgbClr val="FFFFFF"/>
              </a:solidFill>
              <a:latin typeface="Arial Bold"/>
              <a:ea typeface="Arial Bold"/>
              <a:cs typeface="Arial Bold"/>
              <a:sym typeface="Arial Bold"/>
            </a:endParaRPr>
          </a:p>
          <a:p>
            <a:pPr marL="383921" lvl="1" indent="-191960" defTabSz="609630">
              <a:lnSpc>
                <a:spcPts val="2545"/>
              </a:lnSpc>
              <a:buFont typeface="Arial"/>
              <a:buChar char="•"/>
            </a:pPr>
            <a:r>
              <a:rPr lang="en-US" sz="2121" b="1" err="1">
                <a:solidFill>
                  <a:srgbClr val="FFFFFF"/>
                </a:solidFill>
                <a:latin typeface="Arial Bold"/>
                <a:ea typeface="Arial Bold"/>
                <a:cs typeface="Arial Bold"/>
                <a:sym typeface="Arial Bold"/>
              </a:rPr>
              <a:t>Sociālās</a:t>
            </a:r>
            <a:r>
              <a:rPr lang="en-US" sz="2121" b="1">
                <a:solidFill>
                  <a:srgbClr val="FFFFFF"/>
                </a:solidFill>
                <a:latin typeface="Arial Bold"/>
                <a:ea typeface="Arial Bold"/>
                <a:cs typeface="Arial Bold"/>
                <a:sym typeface="Arial Bold"/>
              </a:rPr>
              <a:t> </a:t>
            </a:r>
            <a:r>
              <a:rPr lang="en-US" sz="2121" b="1" err="1">
                <a:solidFill>
                  <a:srgbClr val="FFFFFF"/>
                </a:solidFill>
                <a:latin typeface="Arial Bold"/>
                <a:ea typeface="Arial Bold"/>
                <a:cs typeface="Arial Bold"/>
                <a:sym typeface="Arial Bold"/>
              </a:rPr>
              <a:t>zinātnes</a:t>
            </a:r>
            <a:endParaRPr lang="en-US" sz="2121" b="1">
              <a:solidFill>
                <a:srgbClr val="FFFFFF"/>
              </a:solidFill>
              <a:latin typeface="Arial Bold"/>
              <a:ea typeface="Arial Bold"/>
              <a:cs typeface="Arial Bold"/>
              <a:sym typeface="Arial Bold"/>
            </a:endParaRPr>
          </a:p>
        </p:txBody>
      </p:sp>
      <p:sp>
        <p:nvSpPr>
          <p:cNvPr id="53" name="TextBox 53"/>
          <p:cNvSpPr txBox="1"/>
          <p:nvPr/>
        </p:nvSpPr>
        <p:spPr>
          <a:xfrm>
            <a:off x="635988" y="3339162"/>
            <a:ext cx="2568673" cy="192810"/>
          </a:xfrm>
          <a:prstGeom prst="rect">
            <a:avLst/>
          </a:prstGeom>
        </p:spPr>
        <p:txBody>
          <a:bodyPr lIns="0" tIns="0" rIns="0" bIns="0" rtlCol="0" anchor="t">
            <a:spAutoFit/>
          </a:bodyPr>
          <a:lstStyle/>
          <a:p>
            <a:pPr algn="ctr" defTabSz="609630">
              <a:lnSpc>
                <a:spcPts val="1600"/>
              </a:lnSpc>
            </a:pPr>
            <a:r>
              <a:rPr lang="en-US" sz="1333">
                <a:solidFill>
                  <a:srgbClr val="FFFFFF"/>
                </a:solidFill>
                <a:latin typeface="Arial"/>
                <a:ea typeface="Arial"/>
                <a:cs typeface="Arial"/>
                <a:sym typeface="Arial"/>
              </a:rPr>
              <a:t> FLPP 2025.gada </a:t>
            </a:r>
            <a:r>
              <a:rPr lang="en-US" sz="1333" err="1">
                <a:solidFill>
                  <a:srgbClr val="FFFFFF"/>
                </a:solidFill>
                <a:latin typeface="Arial"/>
                <a:ea typeface="Arial"/>
                <a:cs typeface="Arial"/>
                <a:sym typeface="Arial"/>
              </a:rPr>
              <a:t>konkursā</a:t>
            </a:r>
            <a:endParaRPr lang="en-US" sz="1333">
              <a:solidFill>
                <a:srgbClr val="FFFFFF"/>
              </a:solidFill>
              <a:latin typeface="Arial"/>
              <a:ea typeface="Arial"/>
              <a:cs typeface="Arial"/>
              <a:sym typeface="Arial"/>
            </a:endParaRPr>
          </a:p>
        </p:txBody>
      </p:sp>
      <p:sp>
        <p:nvSpPr>
          <p:cNvPr id="54" name="TextBox 54"/>
          <p:cNvSpPr txBox="1"/>
          <p:nvPr/>
        </p:nvSpPr>
        <p:spPr>
          <a:xfrm>
            <a:off x="537305" y="1927651"/>
            <a:ext cx="3023648" cy="192810"/>
          </a:xfrm>
          <a:prstGeom prst="rect">
            <a:avLst/>
          </a:prstGeom>
        </p:spPr>
        <p:txBody>
          <a:bodyPr lIns="0" tIns="0" rIns="0" bIns="0" rtlCol="0" anchor="t">
            <a:spAutoFit/>
          </a:bodyPr>
          <a:lstStyle/>
          <a:p>
            <a:pPr algn="ctr" defTabSz="609630">
              <a:lnSpc>
                <a:spcPts val="1600"/>
              </a:lnSpc>
            </a:pPr>
            <a:r>
              <a:rPr lang="en-US" sz="1333" i="1" err="1">
                <a:solidFill>
                  <a:schemeClr val="tx1">
                    <a:lumMod val="65000"/>
                    <a:lumOff val="35000"/>
                  </a:schemeClr>
                </a:solidFill>
                <a:latin typeface="Arial"/>
                <a:ea typeface="Arial"/>
                <a:cs typeface="Arial"/>
                <a:sym typeface="Arial"/>
              </a:rPr>
              <a:t>Tiks</a:t>
            </a:r>
            <a:r>
              <a:rPr lang="en-US" sz="1333" i="1">
                <a:solidFill>
                  <a:schemeClr val="tx1">
                    <a:lumMod val="65000"/>
                    <a:lumOff val="35000"/>
                  </a:schemeClr>
                </a:solidFill>
                <a:latin typeface="Arial"/>
                <a:ea typeface="Arial"/>
                <a:cs typeface="Arial"/>
                <a:sym typeface="Arial"/>
              </a:rPr>
              <a:t> </a:t>
            </a:r>
            <a:r>
              <a:rPr lang="en-US" sz="1333" i="1" err="1">
                <a:solidFill>
                  <a:schemeClr val="tx1">
                    <a:lumMod val="65000"/>
                    <a:lumOff val="35000"/>
                  </a:schemeClr>
                </a:solidFill>
                <a:latin typeface="Arial"/>
                <a:ea typeface="Arial"/>
                <a:cs typeface="Arial"/>
                <a:sym typeface="Arial"/>
              </a:rPr>
              <a:t>uzsākti</a:t>
            </a:r>
            <a:r>
              <a:rPr lang="en-US" sz="1333" i="1">
                <a:solidFill>
                  <a:schemeClr val="tx1">
                    <a:lumMod val="65000"/>
                    <a:lumOff val="35000"/>
                  </a:schemeClr>
                </a:solidFill>
                <a:latin typeface="Arial"/>
                <a:ea typeface="Arial"/>
                <a:cs typeface="Arial"/>
                <a:sym typeface="Arial"/>
              </a:rPr>
              <a:t> no 2026.gada</a:t>
            </a:r>
          </a:p>
        </p:txBody>
      </p:sp>
      <p:sp>
        <p:nvSpPr>
          <p:cNvPr id="55" name="TextBox 55"/>
          <p:cNvSpPr txBox="1"/>
          <p:nvPr/>
        </p:nvSpPr>
        <p:spPr>
          <a:xfrm>
            <a:off x="8772651" y="4434630"/>
            <a:ext cx="3120455" cy="859723"/>
          </a:xfrm>
          <a:prstGeom prst="rect">
            <a:avLst/>
          </a:prstGeom>
        </p:spPr>
        <p:txBody>
          <a:bodyPr lIns="0" tIns="0" rIns="0" bIns="0" rtlCol="0" anchor="t">
            <a:spAutoFit/>
          </a:bodyPr>
          <a:lstStyle/>
          <a:p>
            <a:pPr algn="ctr" defTabSz="609630">
              <a:lnSpc>
                <a:spcPts val="2333"/>
              </a:lnSpc>
            </a:pPr>
            <a:r>
              <a:rPr lang="en-US" sz="1666" b="1">
                <a:solidFill>
                  <a:schemeClr val="bg1"/>
                </a:solidFill>
                <a:latin typeface="Arial Bold"/>
                <a:ea typeface="Arial Bold"/>
                <a:cs typeface="Arial Bold"/>
                <a:sym typeface="Arial Bold"/>
              </a:rPr>
              <a:t>NVD </a:t>
            </a:r>
            <a:r>
              <a:rPr lang="en-US" sz="1666" b="1" err="1">
                <a:solidFill>
                  <a:schemeClr val="bg1"/>
                </a:solidFill>
                <a:latin typeface="Arial Bold"/>
                <a:ea typeface="Arial Bold"/>
                <a:cs typeface="Arial Bold"/>
                <a:sym typeface="Arial Bold"/>
              </a:rPr>
              <a:t>projekt</a:t>
            </a:r>
            <a:r>
              <a:rPr lang="lv-LV" sz="1666" b="1">
                <a:solidFill>
                  <a:schemeClr val="bg1"/>
                </a:solidFill>
                <a:latin typeface="Arial Bold"/>
                <a:ea typeface="Arial Bold"/>
                <a:cs typeface="Arial Bold"/>
                <a:sym typeface="Arial Bold"/>
              </a:rPr>
              <a:t>s</a:t>
            </a:r>
            <a:r>
              <a:rPr lang="en-US" sz="1666" b="1">
                <a:solidFill>
                  <a:schemeClr val="bg1"/>
                </a:solidFill>
                <a:latin typeface="Arial Bold"/>
                <a:ea typeface="Arial Bold"/>
                <a:cs typeface="Arial Bold"/>
                <a:sym typeface="Arial Bold"/>
              </a:rPr>
              <a:t> "</a:t>
            </a:r>
            <a:r>
              <a:rPr lang="en-US" sz="1666" b="1" err="1">
                <a:solidFill>
                  <a:schemeClr val="bg1"/>
                </a:solidFill>
                <a:latin typeface="Arial Bold"/>
                <a:ea typeface="Arial Bold"/>
                <a:cs typeface="Arial Bold"/>
                <a:sym typeface="Arial Bold"/>
              </a:rPr>
              <a:t>Veselības</a:t>
            </a:r>
            <a:r>
              <a:rPr lang="en-US" sz="1666" b="1">
                <a:solidFill>
                  <a:schemeClr val="bg1"/>
                </a:solidFill>
                <a:latin typeface="Arial Bold"/>
                <a:ea typeface="Arial Bold"/>
                <a:cs typeface="Arial Bold"/>
                <a:sym typeface="Arial Bold"/>
              </a:rPr>
              <a:t> </a:t>
            </a:r>
            <a:r>
              <a:rPr lang="en-US" sz="1666" b="1" err="1">
                <a:solidFill>
                  <a:schemeClr val="bg1"/>
                </a:solidFill>
                <a:latin typeface="Arial Bold"/>
                <a:ea typeface="Arial Bold"/>
                <a:cs typeface="Arial Bold"/>
                <a:sym typeface="Arial Bold"/>
              </a:rPr>
              <a:t>aprūpes</a:t>
            </a:r>
            <a:r>
              <a:rPr lang="en-US" sz="1666" b="1">
                <a:solidFill>
                  <a:schemeClr val="bg1"/>
                </a:solidFill>
                <a:latin typeface="Arial Bold"/>
                <a:ea typeface="Arial Bold"/>
                <a:cs typeface="Arial Bold"/>
                <a:sym typeface="Arial Bold"/>
              </a:rPr>
              <a:t> </a:t>
            </a:r>
            <a:r>
              <a:rPr lang="en-US" sz="1666" b="1" err="1">
                <a:solidFill>
                  <a:schemeClr val="bg1"/>
                </a:solidFill>
                <a:latin typeface="Arial Bold"/>
                <a:ea typeface="Arial Bold"/>
                <a:cs typeface="Arial Bold"/>
                <a:sym typeface="Arial Bold"/>
              </a:rPr>
              <a:t>pakalpojumu</a:t>
            </a:r>
            <a:r>
              <a:rPr lang="en-US" sz="1666" b="1">
                <a:solidFill>
                  <a:schemeClr val="bg1"/>
                </a:solidFill>
                <a:latin typeface="Arial Bold"/>
                <a:ea typeface="Arial Bold"/>
                <a:cs typeface="Arial Bold"/>
                <a:sym typeface="Arial Bold"/>
              </a:rPr>
              <a:t> </a:t>
            </a:r>
            <a:r>
              <a:rPr lang="en-US" sz="1666" b="1" err="1">
                <a:solidFill>
                  <a:schemeClr val="bg1"/>
                </a:solidFill>
                <a:latin typeface="Arial Bold"/>
                <a:ea typeface="Arial Bold"/>
                <a:cs typeface="Arial Bold"/>
                <a:sym typeface="Arial Bold"/>
              </a:rPr>
              <a:t>modeļu</a:t>
            </a:r>
            <a:r>
              <a:rPr lang="en-US" sz="1666" b="1">
                <a:solidFill>
                  <a:schemeClr val="bg1"/>
                </a:solidFill>
                <a:latin typeface="Arial Bold"/>
                <a:ea typeface="Arial Bold"/>
                <a:cs typeface="Arial Bold"/>
                <a:sym typeface="Arial Bold"/>
              </a:rPr>
              <a:t> </a:t>
            </a:r>
            <a:r>
              <a:rPr lang="en-US" sz="1666" b="1" err="1">
                <a:solidFill>
                  <a:schemeClr val="bg1"/>
                </a:solidFill>
                <a:latin typeface="Arial Bold"/>
                <a:ea typeface="Arial Bold"/>
                <a:cs typeface="Arial Bold"/>
                <a:sym typeface="Arial Bold"/>
              </a:rPr>
              <a:t>attīstības</a:t>
            </a:r>
            <a:r>
              <a:rPr lang="en-US" sz="1666" b="1">
                <a:solidFill>
                  <a:schemeClr val="bg1"/>
                </a:solidFill>
                <a:latin typeface="Arial Bold"/>
                <a:ea typeface="Arial Bold"/>
                <a:cs typeface="Arial Bold"/>
                <a:sym typeface="Arial Bold"/>
              </a:rPr>
              <a:t> </a:t>
            </a:r>
            <a:r>
              <a:rPr lang="en-US" sz="1666" b="1" err="1">
                <a:solidFill>
                  <a:schemeClr val="bg1"/>
                </a:solidFill>
                <a:latin typeface="Arial Bold"/>
                <a:ea typeface="Arial Bold"/>
                <a:cs typeface="Arial Bold"/>
                <a:sym typeface="Arial Bold"/>
              </a:rPr>
              <a:t>laboratorija</a:t>
            </a:r>
            <a:r>
              <a:rPr lang="en-US" sz="1666" b="1">
                <a:solidFill>
                  <a:schemeClr val="bg1"/>
                </a:solidFill>
                <a:latin typeface="Arial Bold"/>
                <a:ea typeface="Arial Bold"/>
                <a:cs typeface="Arial Bold"/>
                <a:sym typeface="Arial Bold"/>
              </a:rPr>
              <a:t>"</a:t>
            </a:r>
          </a:p>
        </p:txBody>
      </p:sp>
      <p:sp>
        <p:nvSpPr>
          <p:cNvPr id="56" name="TextBox 56"/>
          <p:cNvSpPr txBox="1"/>
          <p:nvPr/>
        </p:nvSpPr>
        <p:spPr>
          <a:xfrm>
            <a:off x="8618639" y="5508279"/>
            <a:ext cx="1525632" cy="282129"/>
          </a:xfrm>
          <a:prstGeom prst="rect">
            <a:avLst/>
          </a:prstGeom>
        </p:spPr>
        <p:txBody>
          <a:bodyPr lIns="0" tIns="0" rIns="0" bIns="0" rtlCol="0" anchor="t">
            <a:spAutoFit/>
          </a:bodyPr>
          <a:lstStyle/>
          <a:p>
            <a:pPr defTabSz="609630">
              <a:lnSpc>
                <a:spcPts val="2239"/>
              </a:lnSpc>
            </a:pPr>
            <a:r>
              <a:rPr lang="en-US" sz="1866" b="1">
                <a:solidFill>
                  <a:schemeClr val="bg1"/>
                </a:solidFill>
                <a:latin typeface="Arial Bold"/>
                <a:ea typeface="Arial Bold"/>
                <a:cs typeface="Arial Bold"/>
                <a:sym typeface="Arial Bold"/>
              </a:rPr>
              <a:t>1,7 </a:t>
            </a:r>
            <a:r>
              <a:rPr lang="en-US" sz="1866" b="1" err="1">
                <a:solidFill>
                  <a:schemeClr val="bg1"/>
                </a:solidFill>
                <a:latin typeface="Arial Bold"/>
                <a:ea typeface="Arial Bold"/>
                <a:cs typeface="Arial Bold"/>
                <a:sym typeface="Arial Bold"/>
              </a:rPr>
              <a:t>milj</a:t>
            </a:r>
            <a:r>
              <a:rPr lang="en-US" sz="1866" b="1">
                <a:solidFill>
                  <a:schemeClr val="bg1"/>
                </a:solidFill>
                <a:latin typeface="Arial Bold"/>
                <a:ea typeface="Arial Bold"/>
                <a:cs typeface="Arial Bold"/>
                <a:sym typeface="Arial Bold"/>
              </a:rPr>
              <a:t>. EUR</a:t>
            </a:r>
          </a:p>
        </p:txBody>
      </p:sp>
      <p:sp>
        <p:nvSpPr>
          <p:cNvPr id="57" name="TextBox 57"/>
          <p:cNvSpPr txBox="1"/>
          <p:nvPr/>
        </p:nvSpPr>
        <p:spPr>
          <a:xfrm>
            <a:off x="10488675" y="5476320"/>
            <a:ext cx="1597443" cy="282129"/>
          </a:xfrm>
          <a:prstGeom prst="rect">
            <a:avLst/>
          </a:prstGeom>
        </p:spPr>
        <p:txBody>
          <a:bodyPr lIns="0" tIns="0" rIns="0" bIns="0" rtlCol="0" anchor="t">
            <a:spAutoFit/>
          </a:bodyPr>
          <a:lstStyle/>
          <a:p>
            <a:pPr defTabSz="609630">
              <a:lnSpc>
                <a:spcPts val="2239"/>
              </a:lnSpc>
            </a:pPr>
            <a:r>
              <a:rPr lang="en-US" sz="1866" b="1">
                <a:solidFill>
                  <a:schemeClr val="bg1"/>
                </a:solidFill>
                <a:latin typeface="Arial Bold"/>
                <a:ea typeface="Arial Bold"/>
                <a:cs typeface="Arial Bold"/>
                <a:sym typeface="Arial Bold"/>
              </a:rPr>
              <a:t>2 </a:t>
            </a:r>
            <a:r>
              <a:rPr lang="en-US" sz="1866" b="1" err="1">
                <a:solidFill>
                  <a:schemeClr val="bg1"/>
                </a:solidFill>
                <a:latin typeface="Arial Bold"/>
                <a:ea typeface="Arial Bold"/>
                <a:cs typeface="Arial Bold"/>
                <a:sym typeface="Arial Bold"/>
              </a:rPr>
              <a:t>pilotprojekti</a:t>
            </a:r>
            <a:endParaRPr lang="en-US" sz="1866" b="1">
              <a:solidFill>
                <a:schemeClr val="bg1"/>
              </a:solidFill>
              <a:latin typeface="Arial Bold"/>
              <a:ea typeface="Arial Bold"/>
              <a:cs typeface="Arial Bold"/>
              <a:sym typeface="Arial Bold"/>
            </a:endParaRPr>
          </a:p>
        </p:txBody>
      </p:sp>
      <p:sp>
        <p:nvSpPr>
          <p:cNvPr id="58" name="TextBox 58"/>
          <p:cNvSpPr txBox="1"/>
          <p:nvPr/>
        </p:nvSpPr>
        <p:spPr>
          <a:xfrm>
            <a:off x="8552110" y="3724655"/>
            <a:ext cx="3015185" cy="603178"/>
          </a:xfrm>
          <a:prstGeom prst="rect">
            <a:avLst/>
          </a:prstGeom>
        </p:spPr>
        <p:txBody>
          <a:bodyPr wrap="square" lIns="0" tIns="0" rIns="0" bIns="0" rtlCol="0" anchor="t">
            <a:spAutoFit/>
          </a:bodyPr>
          <a:lstStyle/>
          <a:p>
            <a:pPr defTabSz="609630">
              <a:lnSpc>
                <a:spcPts val="1600"/>
              </a:lnSpc>
            </a:pPr>
            <a:r>
              <a:rPr lang="lv-LV" sz="1867" b="1">
                <a:solidFill>
                  <a:schemeClr val="bg1"/>
                </a:solidFill>
                <a:latin typeface="Arial Bold"/>
                <a:ea typeface="Arial Bold"/>
                <a:cs typeface="Arial Bold"/>
                <a:sym typeface="Arial Bold"/>
              </a:rPr>
              <a:t>4 projekti</a:t>
            </a:r>
          </a:p>
          <a:p>
            <a:pPr defTabSz="609630">
              <a:lnSpc>
                <a:spcPts val="1600"/>
              </a:lnSpc>
            </a:pPr>
            <a:r>
              <a:rPr lang="lv-LV" sz="1333" b="1">
                <a:solidFill>
                  <a:schemeClr val="bg1"/>
                </a:solidFill>
                <a:latin typeface="Arial Bold"/>
                <a:ea typeface="Arial Bold"/>
                <a:cs typeface="Arial Bold"/>
                <a:sym typeface="Arial Bold"/>
              </a:rPr>
              <a:t>	RSU 1.konkursa rezultāti</a:t>
            </a:r>
            <a:endParaRPr lang="en-US" sz="1333" b="1">
              <a:solidFill>
                <a:schemeClr val="bg1"/>
              </a:solidFill>
              <a:latin typeface="Arial Bold"/>
              <a:ea typeface="Arial Bold"/>
              <a:cs typeface="Arial Bold"/>
              <a:sym typeface="Arial Bold"/>
            </a:endParaRPr>
          </a:p>
          <a:p>
            <a:pPr algn="ctr" defTabSz="609630">
              <a:lnSpc>
                <a:spcPts val="1600"/>
              </a:lnSpc>
            </a:pPr>
            <a:endParaRPr lang="en-US" sz="1333">
              <a:solidFill>
                <a:schemeClr val="bg1"/>
              </a:solidFill>
              <a:latin typeface="Arial"/>
              <a:ea typeface="Arial"/>
              <a:cs typeface="Arial"/>
              <a:sym typeface="Arial"/>
            </a:endParaRPr>
          </a:p>
        </p:txBody>
      </p:sp>
      <p:sp>
        <p:nvSpPr>
          <p:cNvPr id="61" name="TextBox 61"/>
          <p:cNvSpPr txBox="1"/>
          <p:nvPr/>
        </p:nvSpPr>
        <p:spPr>
          <a:xfrm>
            <a:off x="7651395" y="316899"/>
            <a:ext cx="3636001" cy="350802"/>
          </a:xfrm>
          <a:prstGeom prst="rect">
            <a:avLst/>
          </a:prstGeom>
        </p:spPr>
        <p:txBody>
          <a:bodyPr wrap="square" lIns="0" tIns="0" rIns="0" bIns="0" rtlCol="0" anchor="t">
            <a:spAutoFit/>
          </a:bodyPr>
          <a:lstStyle/>
          <a:p>
            <a:pPr algn="ctr" defTabSz="609630">
              <a:lnSpc>
                <a:spcPts val="2986"/>
              </a:lnSpc>
            </a:pPr>
            <a:r>
              <a:rPr lang="lv-LV" sz="2133" b="1">
                <a:solidFill>
                  <a:schemeClr val="bg1"/>
                </a:solidFill>
                <a:latin typeface="Arial Bold" panose="020B0704020202020204" pitchFamily="34" charset="0"/>
                <a:ea typeface="Canva Sans Bold"/>
                <a:cs typeface="Arial Bold" panose="020B0704020202020204" pitchFamily="34" charset="0"/>
                <a:sym typeface="Canva Sans Bold"/>
              </a:rPr>
              <a:t>I</a:t>
            </a:r>
            <a:r>
              <a:rPr lang="en-US" sz="2133" b="1" err="1">
                <a:solidFill>
                  <a:schemeClr val="bg1"/>
                </a:solidFill>
                <a:latin typeface="Arial Bold" panose="020B0704020202020204" pitchFamily="34" charset="0"/>
                <a:ea typeface="Canva Sans Bold"/>
                <a:cs typeface="Arial Bold" panose="020B0704020202020204" pitchFamily="34" charset="0"/>
                <a:sym typeface="Canva Sans Bold"/>
              </a:rPr>
              <a:t>novāciju</a:t>
            </a:r>
            <a:r>
              <a:rPr lang="en-US" sz="2133" b="1">
                <a:solidFill>
                  <a:schemeClr val="bg1"/>
                </a:solidFill>
                <a:latin typeface="Canva Sans Bold"/>
                <a:ea typeface="Canva Sans Bold"/>
                <a:cs typeface="Canva Sans Bold"/>
                <a:sym typeface="Canva Sans Bold"/>
              </a:rPr>
              <a:t> </a:t>
            </a:r>
            <a:r>
              <a:rPr lang="en-US" sz="2133" b="1" err="1">
                <a:solidFill>
                  <a:schemeClr val="bg1"/>
                </a:solidFill>
                <a:latin typeface="Canva Sans Bold"/>
                <a:ea typeface="Canva Sans Bold"/>
                <a:cs typeface="Canva Sans Bold"/>
                <a:sym typeface="Canva Sans Bold"/>
              </a:rPr>
              <a:t>projekt</a:t>
            </a:r>
            <a:r>
              <a:rPr lang="lv-LV" sz="2133" b="1">
                <a:solidFill>
                  <a:schemeClr val="bg1"/>
                </a:solidFill>
                <a:latin typeface="Canva Sans Bold"/>
                <a:ea typeface="Canva Sans Bold"/>
                <a:cs typeface="Canva Sans Bold"/>
                <a:sym typeface="Canva Sans Bold"/>
              </a:rPr>
              <a:t>i</a:t>
            </a:r>
            <a:endParaRPr lang="en-US" sz="2133" b="1">
              <a:solidFill>
                <a:schemeClr val="bg1"/>
              </a:solidFill>
              <a:latin typeface="Canva Sans Bold"/>
              <a:ea typeface="Canva Sans Bold"/>
              <a:cs typeface="Canva Sans Bold"/>
              <a:sym typeface="Canva Sans Bold"/>
            </a:endParaRPr>
          </a:p>
        </p:txBody>
      </p:sp>
      <p:grpSp>
        <p:nvGrpSpPr>
          <p:cNvPr id="62" name="Group 62"/>
          <p:cNvGrpSpPr/>
          <p:nvPr/>
        </p:nvGrpSpPr>
        <p:grpSpPr>
          <a:xfrm>
            <a:off x="10579189" y="2469005"/>
            <a:ext cx="1416441" cy="302687"/>
            <a:chOff x="0" y="0"/>
            <a:chExt cx="3482018" cy="744092"/>
          </a:xfrm>
        </p:grpSpPr>
        <p:sp>
          <p:nvSpPr>
            <p:cNvPr id="63" name="Freeform 63" descr="A black screen with white text  AI-generated content may be incorrect."/>
            <p:cNvSpPr/>
            <p:nvPr/>
          </p:nvSpPr>
          <p:spPr>
            <a:xfrm>
              <a:off x="0" y="0"/>
              <a:ext cx="3481959" cy="744093"/>
            </a:xfrm>
            <a:custGeom>
              <a:avLst/>
              <a:gdLst/>
              <a:ahLst/>
              <a:cxnLst/>
              <a:rect l="l" t="t" r="r" b="b"/>
              <a:pathLst>
                <a:path w="3481959" h="744093">
                  <a:moveTo>
                    <a:pt x="0" y="0"/>
                  </a:moveTo>
                  <a:lnTo>
                    <a:pt x="3481959" y="0"/>
                  </a:lnTo>
                  <a:lnTo>
                    <a:pt x="3481959" y="744093"/>
                  </a:lnTo>
                  <a:lnTo>
                    <a:pt x="0" y="744093"/>
                  </a:lnTo>
                  <a:lnTo>
                    <a:pt x="0" y="0"/>
                  </a:lnTo>
                  <a:close/>
                </a:path>
              </a:pathLst>
            </a:custGeom>
            <a:blipFill>
              <a:blip r:embed="rId2" cstate="screen">
                <a:extLst>
                  <a:ext uri="{28A0092B-C50C-407E-A947-70E740481C1C}">
                    <a14:useLocalDpi xmlns:a14="http://schemas.microsoft.com/office/drawing/2010/main"/>
                  </a:ext>
                </a:extLst>
              </a:blip>
              <a:stretch>
                <a:fillRect/>
              </a:stretch>
            </a:blipFill>
          </p:spPr>
          <p:txBody>
            <a:bodyPr/>
            <a:lstStyle/>
            <a:p>
              <a:pPr defTabSz="609630"/>
              <a:endParaRPr lang="lv-LV" sz="1200">
                <a:solidFill>
                  <a:prstClr val="black"/>
                </a:solidFill>
                <a:latin typeface="Calibri"/>
              </a:endParaRPr>
            </a:p>
          </p:txBody>
        </p:sp>
      </p:grpSp>
      <p:sp>
        <p:nvSpPr>
          <p:cNvPr id="65" name="TextBox 65"/>
          <p:cNvSpPr txBox="1"/>
          <p:nvPr/>
        </p:nvSpPr>
        <p:spPr>
          <a:xfrm>
            <a:off x="8609987" y="2881895"/>
            <a:ext cx="1676823" cy="131254"/>
          </a:xfrm>
          <a:prstGeom prst="rect">
            <a:avLst/>
          </a:prstGeom>
        </p:spPr>
        <p:txBody>
          <a:bodyPr wrap="square" lIns="0" tIns="0" rIns="0" bIns="0" rtlCol="0" anchor="t">
            <a:spAutoFit/>
          </a:bodyPr>
          <a:lstStyle/>
          <a:p>
            <a:pPr algn="ctr" defTabSz="609630">
              <a:lnSpc>
                <a:spcPts val="1008"/>
              </a:lnSpc>
            </a:pPr>
            <a:r>
              <a:rPr lang="en-US" sz="1200" err="1">
                <a:solidFill>
                  <a:schemeClr val="bg1"/>
                </a:solidFill>
                <a:latin typeface="Arial"/>
                <a:ea typeface="Arial"/>
                <a:cs typeface="Arial"/>
                <a:sym typeface="Arial"/>
              </a:rPr>
              <a:t>Pieejamais</a:t>
            </a:r>
            <a:r>
              <a:rPr lang="en-US" sz="1200">
                <a:solidFill>
                  <a:srgbClr val="C00000"/>
                </a:solidFill>
                <a:latin typeface="Arial"/>
                <a:ea typeface="Arial"/>
                <a:cs typeface="Arial"/>
                <a:sym typeface="Arial"/>
              </a:rPr>
              <a:t> </a:t>
            </a:r>
            <a:r>
              <a:rPr lang="en-US" sz="1200" err="1">
                <a:solidFill>
                  <a:schemeClr val="bg1"/>
                </a:solidFill>
                <a:latin typeface="Arial"/>
                <a:ea typeface="Arial"/>
                <a:cs typeface="Arial"/>
                <a:sym typeface="Arial"/>
              </a:rPr>
              <a:t>finansējums</a:t>
            </a:r>
            <a:endParaRPr lang="en-US" sz="1200">
              <a:solidFill>
                <a:schemeClr val="bg1"/>
              </a:solidFill>
              <a:latin typeface="Arial"/>
              <a:ea typeface="Arial"/>
              <a:cs typeface="Arial"/>
              <a:sym typeface="Arial"/>
            </a:endParaRPr>
          </a:p>
        </p:txBody>
      </p:sp>
      <p:sp>
        <p:nvSpPr>
          <p:cNvPr id="66" name="TextBox 66"/>
          <p:cNvSpPr txBox="1"/>
          <p:nvPr/>
        </p:nvSpPr>
        <p:spPr>
          <a:xfrm>
            <a:off x="8553661" y="2496950"/>
            <a:ext cx="1655588" cy="282129"/>
          </a:xfrm>
          <a:prstGeom prst="rect">
            <a:avLst/>
          </a:prstGeom>
        </p:spPr>
        <p:txBody>
          <a:bodyPr lIns="0" tIns="0" rIns="0" bIns="0" rtlCol="0" anchor="t">
            <a:spAutoFit/>
          </a:bodyPr>
          <a:lstStyle/>
          <a:p>
            <a:pPr algn="ctr" defTabSz="609630">
              <a:lnSpc>
                <a:spcPts val="2240"/>
              </a:lnSpc>
            </a:pPr>
            <a:r>
              <a:rPr lang="en-US" sz="1867" b="1">
                <a:solidFill>
                  <a:schemeClr val="bg1"/>
                </a:solidFill>
                <a:latin typeface="Arial Bold"/>
                <a:ea typeface="Arial Bold"/>
                <a:cs typeface="Arial Bold"/>
                <a:sym typeface="Arial Bold"/>
              </a:rPr>
              <a:t>12,8 </a:t>
            </a:r>
            <a:r>
              <a:rPr lang="en-US" sz="1867" b="1" err="1">
                <a:solidFill>
                  <a:schemeClr val="bg1"/>
                </a:solidFill>
                <a:latin typeface="Arial Bold"/>
                <a:ea typeface="Arial Bold"/>
                <a:cs typeface="Arial Bold"/>
                <a:sym typeface="Arial Bold"/>
              </a:rPr>
              <a:t>milj</a:t>
            </a:r>
            <a:r>
              <a:rPr lang="en-US" sz="1867" b="1">
                <a:solidFill>
                  <a:schemeClr val="bg1"/>
                </a:solidFill>
                <a:latin typeface="Arial Bold"/>
                <a:ea typeface="Arial Bold"/>
                <a:cs typeface="Arial Bold"/>
                <a:sym typeface="Arial Bold"/>
              </a:rPr>
              <a:t>. EUR</a:t>
            </a:r>
          </a:p>
        </p:txBody>
      </p:sp>
      <p:pic>
        <p:nvPicPr>
          <p:cNvPr id="69" name="Google Shape;371;g37d09d779df_4_94" descr="Back outline">
            <a:extLst>
              <a:ext uri="{FF2B5EF4-FFF2-40B4-BE49-F238E27FC236}">
                <a16:creationId xmlns:a16="http://schemas.microsoft.com/office/drawing/2014/main" id="{8BA08C35-EE36-4A43-9B61-9C1436BDD79C}"/>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5400000" flipH="1">
            <a:off x="2181026" y="3006172"/>
            <a:ext cx="336061" cy="336061"/>
          </a:xfrm>
          <a:prstGeom prst="rect">
            <a:avLst/>
          </a:prstGeom>
          <a:noFill/>
          <a:ln>
            <a:noFill/>
          </a:ln>
        </p:spPr>
      </p:pic>
      <p:pic>
        <p:nvPicPr>
          <p:cNvPr id="70" name="Picture 69">
            <a:extLst>
              <a:ext uri="{FF2B5EF4-FFF2-40B4-BE49-F238E27FC236}">
                <a16:creationId xmlns:a16="http://schemas.microsoft.com/office/drawing/2014/main" id="{F9424B83-4528-45DF-8848-FDC885C2DCBB}"/>
              </a:ext>
            </a:extLst>
          </p:cNvPr>
          <p:cNvPicPr>
            <a:picLocks noChangeAspect="1"/>
          </p:cNvPicPr>
          <p:nvPr/>
        </p:nvPicPr>
        <p:blipFill>
          <a:blip r:embed="rId4"/>
          <a:stretch>
            <a:fillRect/>
          </a:stretch>
        </p:blipFill>
        <p:spPr>
          <a:xfrm>
            <a:off x="9761765" y="3008572"/>
            <a:ext cx="726911" cy="726911"/>
          </a:xfrm>
          <a:prstGeom prst="rect">
            <a:avLst/>
          </a:prstGeom>
        </p:spPr>
      </p:pic>
      <p:sp>
        <p:nvSpPr>
          <p:cNvPr id="72" name="TextBox 58">
            <a:extLst>
              <a:ext uri="{FF2B5EF4-FFF2-40B4-BE49-F238E27FC236}">
                <a16:creationId xmlns:a16="http://schemas.microsoft.com/office/drawing/2014/main" id="{C1131B7B-ED6E-44ED-B6CE-AC5FF506732B}"/>
              </a:ext>
            </a:extLst>
          </p:cNvPr>
          <p:cNvSpPr txBox="1"/>
          <p:nvPr/>
        </p:nvSpPr>
        <p:spPr>
          <a:xfrm>
            <a:off x="9437903" y="3713788"/>
            <a:ext cx="3299095" cy="603178"/>
          </a:xfrm>
          <a:prstGeom prst="rect">
            <a:avLst/>
          </a:prstGeom>
        </p:spPr>
        <p:txBody>
          <a:bodyPr lIns="0" tIns="0" rIns="0" bIns="0" rtlCol="0" anchor="t">
            <a:spAutoFit/>
          </a:bodyPr>
          <a:lstStyle/>
          <a:p>
            <a:pPr algn="ctr" defTabSz="609630">
              <a:lnSpc>
                <a:spcPts val="1600"/>
              </a:lnSpc>
            </a:pPr>
            <a:r>
              <a:rPr lang="lv-LV" sz="1867" b="1">
                <a:solidFill>
                  <a:schemeClr val="bg1"/>
                </a:solidFill>
                <a:latin typeface="Arial Bold"/>
                <a:ea typeface="Arial Bold"/>
                <a:cs typeface="Arial Bold"/>
                <a:sym typeface="Arial Bold"/>
              </a:rPr>
              <a:t>560 000 EUR</a:t>
            </a:r>
          </a:p>
          <a:p>
            <a:pPr algn="ctr" defTabSz="609630">
              <a:lnSpc>
                <a:spcPts val="1600"/>
              </a:lnSpc>
            </a:pPr>
            <a:endParaRPr lang="en-US" sz="1333" b="1">
              <a:solidFill>
                <a:schemeClr val="bg1"/>
              </a:solidFill>
              <a:latin typeface="Arial Bold"/>
              <a:ea typeface="Arial Bold"/>
              <a:cs typeface="Arial Bold"/>
              <a:sym typeface="Arial Bold"/>
            </a:endParaRPr>
          </a:p>
          <a:p>
            <a:pPr algn="ctr" defTabSz="609630">
              <a:lnSpc>
                <a:spcPts val="1600"/>
              </a:lnSpc>
            </a:pPr>
            <a:endParaRPr lang="en-US" sz="1333">
              <a:solidFill>
                <a:schemeClr val="bg1"/>
              </a:solidFill>
              <a:latin typeface="Arial"/>
              <a:ea typeface="Arial"/>
              <a:cs typeface="Arial"/>
              <a:sym typeface="Arial"/>
            </a:endParaRPr>
          </a:p>
        </p:txBody>
      </p:sp>
      <p:sp>
        <p:nvSpPr>
          <p:cNvPr id="73" name="TextBox 58">
            <a:extLst>
              <a:ext uri="{FF2B5EF4-FFF2-40B4-BE49-F238E27FC236}">
                <a16:creationId xmlns:a16="http://schemas.microsoft.com/office/drawing/2014/main" id="{29910A2D-F43F-4D5A-982C-6A7F740A8A8F}"/>
              </a:ext>
            </a:extLst>
          </p:cNvPr>
          <p:cNvSpPr txBox="1"/>
          <p:nvPr/>
        </p:nvSpPr>
        <p:spPr>
          <a:xfrm>
            <a:off x="8640070" y="5907240"/>
            <a:ext cx="3385617" cy="397994"/>
          </a:xfrm>
          <a:prstGeom prst="rect">
            <a:avLst/>
          </a:prstGeom>
        </p:spPr>
        <p:txBody>
          <a:bodyPr wrap="square" lIns="0" tIns="0" rIns="0" bIns="0" rtlCol="0" anchor="t">
            <a:spAutoFit/>
          </a:bodyPr>
          <a:lstStyle/>
          <a:p>
            <a:pPr algn="ctr" defTabSz="609630">
              <a:lnSpc>
                <a:spcPts val="1600"/>
              </a:lnSpc>
            </a:pPr>
            <a:r>
              <a:rPr lang="lv-LV" sz="1333" b="1">
                <a:solidFill>
                  <a:schemeClr val="bg1"/>
                </a:solidFill>
                <a:latin typeface="Arial Bold"/>
                <a:ea typeface="Arial Bold"/>
                <a:cs typeface="Arial Bold"/>
                <a:sym typeface="Arial Bold"/>
              </a:rPr>
              <a:t>RSU panākumi projektu konkursā</a:t>
            </a:r>
            <a:endParaRPr lang="en-US" sz="1333" b="1">
              <a:solidFill>
                <a:schemeClr val="bg1"/>
              </a:solidFill>
              <a:latin typeface="Arial Bold"/>
              <a:ea typeface="Arial Bold"/>
              <a:cs typeface="Arial Bold"/>
              <a:sym typeface="Arial Bold"/>
            </a:endParaRPr>
          </a:p>
          <a:p>
            <a:pPr algn="ctr" defTabSz="609630">
              <a:lnSpc>
                <a:spcPts val="1600"/>
              </a:lnSpc>
            </a:pPr>
            <a:endParaRPr lang="en-US" sz="1333">
              <a:solidFill>
                <a:schemeClr val="bg1"/>
              </a:solidFill>
              <a:latin typeface="Arial"/>
              <a:ea typeface="Arial"/>
              <a:cs typeface="Arial"/>
              <a:sym typeface="Arial"/>
            </a:endParaRPr>
          </a:p>
        </p:txBody>
      </p:sp>
      <p:pic>
        <p:nvPicPr>
          <p:cNvPr id="24" name="Picture 23">
            <a:extLst>
              <a:ext uri="{FF2B5EF4-FFF2-40B4-BE49-F238E27FC236}">
                <a16:creationId xmlns:a16="http://schemas.microsoft.com/office/drawing/2014/main" id="{57F50801-1D38-489B-008C-1C726D042A4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02632" y="1197609"/>
            <a:ext cx="1493071" cy="624687"/>
          </a:xfrm>
          <a:prstGeom prst="rect">
            <a:avLst/>
          </a:prstGeom>
        </p:spPr>
      </p:pic>
      <p:pic>
        <p:nvPicPr>
          <p:cNvPr id="26" name="Google Shape;376;g37d09d779df_4_94">
            <a:extLst>
              <a:ext uri="{FF2B5EF4-FFF2-40B4-BE49-F238E27FC236}">
                <a16:creationId xmlns:a16="http://schemas.microsoft.com/office/drawing/2014/main" id="{0E2D173C-28A0-84B6-DDA7-06860B0BC376}"/>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202306" y="1121860"/>
            <a:ext cx="1785974" cy="74577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35565-F714-6937-35B3-6B841653D6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74ADC6-A9AC-29B3-79B3-1BC3B73E87A1}"/>
              </a:ext>
            </a:extLst>
          </p:cNvPr>
          <p:cNvSpPr>
            <a:spLocks noGrp="1"/>
          </p:cNvSpPr>
          <p:nvPr>
            <p:ph type="ctrTitle"/>
          </p:nvPr>
        </p:nvSpPr>
        <p:spPr>
          <a:xfrm>
            <a:off x="838858" y="728665"/>
            <a:ext cx="10297585" cy="939880"/>
          </a:xfrm>
        </p:spPr>
        <p:txBody>
          <a:bodyPr>
            <a:normAutofit fontScale="90000"/>
          </a:bodyPr>
          <a:lstStyle/>
          <a:p>
            <a:r>
              <a:rPr lang="en-GB">
                <a:latin typeface="Arial" panose="020B0604020202020204" pitchFamily="34" charset="0"/>
                <a:cs typeface="Arial" panose="020B0604020202020204" pitchFamily="34" charset="0"/>
              </a:rPr>
              <a:t>T</a:t>
            </a:r>
            <a:r>
              <a:rPr lang="lv-LV" err="1">
                <a:latin typeface="Arial" panose="020B0604020202020204" pitchFamily="34" charset="0"/>
                <a:cs typeface="Arial" panose="020B0604020202020204" pitchFamily="34" charset="0"/>
              </a:rPr>
              <a:t>enūrprofesori</a:t>
            </a:r>
            <a:r>
              <a:rPr lang="lv-LV">
                <a:latin typeface="Arial" panose="020B0604020202020204" pitchFamily="34" charset="0"/>
                <a:cs typeface="Arial" panose="020B0604020202020204" pitchFamily="34" charset="0"/>
              </a:rPr>
              <a:t> </a:t>
            </a:r>
            <a:br>
              <a:rPr lang="lv-LV">
                <a:latin typeface="Arial" panose="020B0604020202020204" pitchFamily="34" charset="0"/>
                <a:cs typeface="Arial" panose="020B0604020202020204" pitchFamily="34" charset="0"/>
              </a:rPr>
            </a:br>
            <a:r>
              <a:rPr lang="lv-LV">
                <a:latin typeface="Arial" panose="020B0604020202020204" pitchFamily="34" charset="0"/>
                <a:cs typeface="Arial" panose="020B0604020202020204" pitchFamily="34" charset="0"/>
              </a:rPr>
              <a:t>Rīgas Stradiņa universitātē (11) </a:t>
            </a:r>
            <a:r>
              <a:rPr lang="en-GB" noProof="0">
                <a:latin typeface="Arial" panose="020B0604020202020204" pitchFamily="34" charset="0"/>
                <a:cs typeface="Arial" panose="020B0604020202020204" pitchFamily="34" charset="0"/>
              </a:rPr>
              <a:t> </a:t>
            </a:r>
            <a:br>
              <a:rPr lang="en-GB" noProof="0">
                <a:latin typeface="Arial" panose="020B0604020202020204" pitchFamily="34" charset="0"/>
                <a:cs typeface="Arial" panose="020B0604020202020204" pitchFamily="34" charset="0"/>
              </a:rPr>
            </a:br>
            <a:r>
              <a:rPr lang="en-GB" b="0" noProof="0">
                <a:latin typeface="Arial" panose="020B0604020202020204" pitchFamily="34" charset="0"/>
                <a:cs typeface="Arial" panose="020B0604020202020204" pitchFamily="34" charset="0"/>
              </a:rPr>
              <a:t> </a:t>
            </a:r>
          </a:p>
        </p:txBody>
      </p:sp>
      <p:sp>
        <p:nvSpPr>
          <p:cNvPr id="8" name="TextBox 7">
            <a:extLst>
              <a:ext uri="{FF2B5EF4-FFF2-40B4-BE49-F238E27FC236}">
                <a16:creationId xmlns:a16="http://schemas.microsoft.com/office/drawing/2014/main" id="{1116CD8F-531D-4FB8-DAF5-B01085CD9EDB}"/>
              </a:ext>
            </a:extLst>
          </p:cNvPr>
          <p:cNvSpPr txBox="1"/>
          <p:nvPr/>
        </p:nvSpPr>
        <p:spPr>
          <a:xfrm>
            <a:off x="620843" y="1337014"/>
            <a:ext cx="9555480"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endParaRPr>
          </a:p>
        </p:txBody>
      </p:sp>
      <p:grpSp>
        <p:nvGrpSpPr>
          <p:cNvPr id="21" name="Group 20">
            <a:extLst>
              <a:ext uri="{FF2B5EF4-FFF2-40B4-BE49-F238E27FC236}">
                <a16:creationId xmlns:a16="http://schemas.microsoft.com/office/drawing/2014/main" id="{457CE00E-79BF-A47D-54E1-3064C1337C20}"/>
              </a:ext>
            </a:extLst>
          </p:cNvPr>
          <p:cNvGrpSpPr/>
          <p:nvPr/>
        </p:nvGrpSpPr>
        <p:grpSpPr>
          <a:xfrm>
            <a:off x="4470793" y="4172829"/>
            <a:ext cx="3587160" cy="1027838"/>
            <a:chOff x="8195361" y="302438"/>
            <a:chExt cx="3666517" cy="1124645"/>
          </a:xfrm>
        </p:grpSpPr>
        <p:pic>
          <p:nvPicPr>
            <p:cNvPr id="15" name="Picture 14" descr="A person standing in front of a window&#10;&#10;AI-generated content may be incorrect.">
              <a:extLst>
                <a:ext uri="{FF2B5EF4-FFF2-40B4-BE49-F238E27FC236}">
                  <a16:creationId xmlns:a16="http://schemas.microsoft.com/office/drawing/2014/main" id="{BDD87644-AF6D-92E1-2986-BEB6FE69B96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195361" y="302438"/>
              <a:ext cx="1092999" cy="1124645"/>
            </a:xfrm>
            <a:prstGeom prst="rect">
              <a:avLst/>
            </a:prstGeom>
            <a:ln>
              <a:noFill/>
            </a:ln>
            <a:effectLst/>
          </p:spPr>
        </p:pic>
        <p:sp>
          <p:nvSpPr>
            <p:cNvPr id="16" name="TextBox 15">
              <a:extLst>
                <a:ext uri="{FF2B5EF4-FFF2-40B4-BE49-F238E27FC236}">
                  <a16:creationId xmlns:a16="http://schemas.microsoft.com/office/drawing/2014/main" id="{25FEBC6E-1268-48AB-D357-309E966D1ED5}"/>
                </a:ext>
              </a:extLst>
            </p:cNvPr>
            <p:cNvSpPr txBox="1"/>
            <p:nvPr/>
          </p:nvSpPr>
          <p:spPr>
            <a:xfrm>
              <a:off x="9481193" y="310434"/>
              <a:ext cx="2380685" cy="7072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rPr>
                <a:t>Arcangela De Nicolo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rPr>
                <a:t>On</a:t>
              </a:r>
              <a:r>
                <a:rPr kumimoji="0" lang="lv-LV" sz="1600" b="0" i="0" u="none" strike="noStrike" kern="1200" cap="none" spc="0" normalizeH="0" baseline="0" noProof="0" err="1">
                  <a:ln>
                    <a:noFill/>
                  </a:ln>
                  <a:solidFill>
                    <a:srgbClr val="595959"/>
                  </a:solidFill>
                  <a:effectLst/>
                  <a:uLnTx/>
                  <a:uFillTx/>
                  <a:latin typeface="Arial" panose="020B0604020202020204" pitchFamily="34" charset="0"/>
                  <a:ea typeface="+mn-ea"/>
                  <a:cs typeface="Arial" panose="020B0604020202020204" pitchFamily="34" charset="0"/>
                </a:rPr>
                <a:t>koloģija</a:t>
              </a:r>
              <a:endParaRPr kumimoji="0" lang="en-GB" sz="1600" b="0"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endParaRPr>
            </a:p>
          </p:txBody>
        </p:sp>
      </p:grpSp>
      <p:grpSp>
        <p:nvGrpSpPr>
          <p:cNvPr id="28" name="Group 27">
            <a:extLst>
              <a:ext uri="{FF2B5EF4-FFF2-40B4-BE49-F238E27FC236}">
                <a16:creationId xmlns:a16="http://schemas.microsoft.com/office/drawing/2014/main" id="{2A9EED12-CF7B-31FA-CC93-3DCDAECEA64D}"/>
              </a:ext>
            </a:extLst>
          </p:cNvPr>
          <p:cNvGrpSpPr/>
          <p:nvPr/>
        </p:nvGrpSpPr>
        <p:grpSpPr>
          <a:xfrm>
            <a:off x="4470793" y="5318909"/>
            <a:ext cx="3587159" cy="1138773"/>
            <a:chOff x="8195362" y="1731335"/>
            <a:chExt cx="3666516" cy="1246029"/>
          </a:xfrm>
        </p:grpSpPr>
        <p:pic>
          <p:nvPicPr>
            <p:cNvPr id="1026" name="Picture 2">
              <a:extLst>
                <a:ext uri="{FF2B5EF4-FFF2-40B4-BE49-F238E27FC236}">
                  <a16:creationId xmlns:a16="http://schemas.microsoft.com/office/drawing/2014/main" id="{D0E12236-7EE3-E047-0E43-F9CC701D52C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195362" y="1735654"/>
              <a:ext cx="1092999" cy="112464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00668011-44C4-C21A-40B1-4DF95B46E8E9}"/>
                </a:ext>
              </a:extLst>
            </p:cNvPr>
            <p:cNvSpPr txBox="1"/>
            <p:nvPr/>
          </p:nvSpPr>
          <p:spPr>
            <a:xfrm>
              <a:off x="9481193" y="1731335"/>
              <a:ext cx="2380685" cy="12460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rPr>
                <a:t>Shaju Jacob </a:t>
              </a:r>
              <a:r>
                <a:rPr kumimoji="0" lang="en-GB" sz="1600" b="1" i="0" u="none" strike="noStrike" kern="1200" cap="none" spc="0" normalizeH="0" baseline="0" noProof="0" err="1">
                  <a:ln>
                    <a:noFill/>
                  </a:ln>
                  <a:solidFill>
                    <a:srgbClr val="595959"/>
                  </a:solidFill>
                  <a:effectLst/>
                  <a:uLnTx/>
                  <a:uFillTx/>
                  <a:latin typeface="Arial" panose="020B0604020202020204" pitchFamily="34" charset="0"/>
                  <a:ea typeface="+mn-ea"/>
                  <a:cs typeface="Arial" panose="020B0604020202020204" pitchFamily="34" charset="0"/>
                </a:rPr>
                <a:t>Pulikkotil</a:t>
              </a:r>
              <a:endParaRPr kumimoji="0" lang="en-GB" sz="1600" b="1"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err="1">
                  <a:ln>
                    <a:noFill/>
                  </a:ln>
                  <a:solidFill>
                    <a:srgbClr val="595959"/>
                  </a:solidFill>
                  <a:effectLst/>
                  <a:uLnTx/>
                  <a:uFillTx/>
                  <a:latin typeface="Arial" panose="020B0604020202020204" pitchFamily="34" charset="0"/>
                  <a:ea typeface="+mn-ea"/>
                  <a:cs typeface="Arial" panose="020B0604020202020204" pitchFamily="34" charset="0"/>
                </a:rPr>
                <a:t>Stomato</a:t>
              </a:r>
              <a:r>
                <a:rPr kumimoji="0" lang="lv-LV" sz="1600" b="0" i="0" u="none" strike="noStrike" kern="1200" cap="none" spc="0" normalizeH="0" baseline="0" noProof="0" err="1">
                  <a:ln>
                    <a:noFill/>
                  </a:ln>
                  <a:solidFill>
                    <a:srgbClr val="595959"/>
                  </a:solidFill>
                  <a:effectLst/>
                  <a:uLnTx/>
                  <a:uFillTx/>
                  <a:latin typeface="Arial" panose="020B0604020202020204" pitchFamily="34" charset="0"/>
                  <a:ea typeface="+mn-ea"/>
                  <a:cs typeface="Arial" panose="020B0604020202020204" pitchFamily="34" charset="0"/>
                </a:rPr>
                <a:t>loģija</a:t>
              </a:r>
              <a:r>
                <a:rPr lang="lv-LV" sz="1600">
                  <a:solidFill>
                    <a:srgbClr val="595959"/>
                  </a:solidFill>
                  <a:latin typeface="Arial" panose="020B0604020202020204" pitchFamily="34" charset="0"/>
                  <a:cs typeface="Arial" panose="020B0604020202020204" pitchFamily="34" charset="0"/>
                </a:rPr>
                <a:t>,</a:t>
              </a:r>
              <a:r>
                <a:rPr kumimoji="0" lang="lv-LV" sz="1600" b="0"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rPr>
                <a:t> epidemioloģija</a:t>
              </a:r>
              <a:endParaRPr kumimoji="0" lang="en-GB" sz="1600" b="0"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endParaRPr>
            </a:p>
          </p:txBody>
        </p:sp>
      </p:grpSp>
      <p:grpSp>
        <p:nvGrpSpPr>
          <p:cNvPr id="30" name="Group 29">
            <a:extLst>
              <a:ext uri="{FF2B5EF4-FFF2-40B4-BE49-F238E27FC236}">
                <a16:creationId xmlns:a16="http://schemas.microsoft.com/office/drawing/2014/main" id="{8B67FE9B-EE85-6ACD-F7E4-E45F9BA90572}"/>
              </a:ext>
            </a:extLst>
          </p:cNvPr>
          <p:cNvGrpSpPr/>
          <p:nvPr/>
        </p:nvGrpSpPr>
        <p:grpSpPr>
          <a:xfrm>
            <a:off x="8124093" y="1886953"/>
            <a:ext cx="3660857" cy="1040204"/>
            <a:chOff x="8195362" y="3117706"/>
            <a:chExt cx="3741844" cy="1138176"/>
          </a:xfrm>
        </p:grpSpPr>
        <p:pic>
          <p:nvPicPr>
            <p:cNvPr id="19" name="Picture 18">
              <a:extLst>
                <a:ext uri="{FF2B5EF4-FFF2-40B4-BE49-F238E27FC236}">
                  <a16:creationId xmlns:a16="http://schemas.microsoft.com/office/drawing/2014/main" id="{2984F3AC-7D44-C65D-4145-A6D94DFE066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195362" y="3131237"/>
              <a:ext cx="1110840" cy="1124645"/>
            </a:xfrm>
            <a:prstGeom prst="rect">
              <a:avLst/>
            </a:prstGeom>
          </p:spPr>
        </p:pic>
        <p:sp>
          <p:nvSpPr>
            <p:cNvPr id="20" name="TextBox 19">
              <a:extLst>
                <a:ext uri="{FF2B5EF4-FFF2-40B4-BE49-F238E27FC236}">
                  <a16:creationId xmlns:a16="http://schemas.microsoft.com/office/drawing/2014/main" id="{A97A9092-AD6A-26CC-F3DE-F65A252C92BC}"/>
                </a:ext>
              </a:extLst>
            </p:cNvPr>
            <p:cNvSpPr txBox="1"/>
            <p:nvPr/>
          </p:nvSpPr>
          <p:spPr>
            <a:xfrm>
              <a:off x="9556521" y="3117706"/>
              <a:ext cx="2380685" cy="9766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rPr>
                <a:t>Holger Gunter Edmund Schmidt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 b="1"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rPr>
                <a:t>N</a:t>
              </a:r>
              <a:r>
                <a:rPr kumimoji="0" lang="lv-LV" sz="1600" b="0" i="0" u="none" strike="noStrike" kern="1200" cap="none" spc="0" normalizeH="0" baseline="0" noProof="0" err="1">
                  <a:ln>
                    <a:noFill/>
                  </a:ln>
                  <a:solidFill>
                    <a:srgbClr val="595959"/>
                  </a:solidFill>
                  <a:effectLst/>
                  <a:uLnTx/>
                  <a:uFillTx/>
                  <a:latin typeface="Arial" panose="020B0604020202020204" pitchFamily="34" charset="0"/>
                  <a:ea typeface="+mn-ea"/>
                  <a:cs typeface="Arial" panose="020B0604020202020204" pitchFamily="34" charset="0"/>
                </a:rPr>
                <a:t>eiroloģija</a:t>
              </a:r>
              <a:endParaRPr kumimoji="0" lang="en-GB" sz="1600" b="0"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endParaRPr>
            </a:p>
          </p:txBody>
        </p:sp>
      </p:grpSp>
      <p:grpSp>
        <p:nvGrpSpPr>
          <p:cNvPr id="32" name="Group 31">
            <a:extLst>
              <a:ext uri="{FF2B5EF4-FFF2-40B4-BE49-F238E27FC236}">
                <a16:creationId xmlns:a16="http://schemas.microsoft.com/office/drawing/2014/main" id="{8BCAC8BB-12CA-9AFC-F9EF-EA8188B836C6}"/>
              </a:ext>
            </a:extLst>
          </p:cNvPr>
          <p:cNvGrpSpPr/>
          <p:nvPr/>
        </p:nvGrpSpPr>
        <p:grpSpPr>
          <a:xfrm>
            <a:off x="835296" y="5319736"/>
            <a:ext cx="3822805" cy="1138773"/>
            <a:chOff x="8195362" y="4489669"/>
            <a:chExt cx="3907375" cy="1246028"/>
          </a:xfrm>
        </p:grpSpPr>
        <p:pic>
          <p:nvPicPr>
            <p:cNvPr id="22" name="Picture 21">
              <a:extLst>
                <a:ext uri="{FF2B5EF4-FFF2-40B4-BE49-F238E27FC236}">
                  <a16:creationId xmlns:a16="http://schemas.microsoft.com/office/drawing/2014/main" id="{362E952D-D7A3-9F72-FA0E-48224816EBC4}"/>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195362" y="4493084"/>
              <a:ext cx="1110840" cy="1124645"/>
            </a:xfrm>
            <a:prstGeom prst="rect">
              <a:avLst/>
            </a:prstGeom>
          </p:spPr>
        </p:pic>
        <p:sp>
          <p:nvSpPr>
            <p:cNvPr id="23" name="TextBox 22">
              <a:extLst>
                <a:ext uri="{FF2B5EF4-FFF2-40B4-BE49-F238E27FC236}">
                  <a16:creationId xmlns:a16="http://schemas.microsoft.com/office/drawing/2014/main" id="{7638472E-9B60-2627-118C-6586233F9A95}"/>
                </a:ext>
              </a:extLst>
            </p:cNvPr>
            <p:cNvSpPr txBox="1"/>
            <p:nvPr/>
          </p:nvSpPr>
          <p:spPr>
            <a:xfrm>
              <a:off x="9581606" y="4489669"/>
              <a:ext cx="2521131" cy="12460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rPr>
                <a:t>Bhupesh Kumar </a:t>
              </a:r>
              <a:endParaRPr kumimoji="0" lang="lv-LV" sz="1600" b="1"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err="1">
                  <a:ln>
                    <a:noFill/>
                  </a:ln>
                  <a:solidFill>
                    <a:srgbClr val="595959"/>
                  </a:solidFill>
                  <a:effectLst/>
                  <a:uLnTx/>
                  <a:uFillTx/>
                  <a:latin typeface="Arial" panose="020B0604020202020204" pitchFamily="34" charset="0"/>
                  <a:ea typeface="+mn-ea"/>
                  <a:cs typeface="Arial" panose="020B0604020202020204" pitchFamily="34" charset="0"/>
                </a:rPr>
                <a:t>Prusty</a:t>
              </a:r>
              <a:endParaRPr kumimoji="0" lang="en-GB" sz="1600" b="1"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 b="1"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rPr>
                <a:t>Mi</a:t>
              </a:r>
              <a:r>
                <a:rPr kumimoji="0" lang="lv-LV" sz="1600" b="0" i="0" u="none" strike="noStrike" kern="1200" cap="none" spc="0" normalizeH="0" baseline="0" noProof="0" err="1">
                  <a:ln>
                    <a:noFill/>
                  </a:ln>
                  <a:solidFill>
                    <a:srgbClr val="595959"/>
                  </a:solidFill>
                  <a:effectLst/>
                  <a:uLnTx/>
                  <a:uFillTx/>
                  <a:latin typeface="Arial" panose="020B0604020202020204" pitchFamily="34" charset="0"/>
                  <a:ea typeface="+mn-ea"/>
                  <a:cs typeface="Arial" panose="020B0604020202020204" pitchFamily="34" charset="0"/>
                </a:rPr>
                <a:t>krobioloģija</a:t>
              </a:r>
              <a:r>
                <a:rPr lang="lv-LV" sz="1600">
                  <a:solidFill>
                    <a:srgbClr val="595959"/>
                  </a:solidFill>
                  <a:latin typeface="Arial" panose="020B0604020202020204" pitchFamily="34" charset="0"/>
                  <a:cs typeface="Arial" panose="020B0604020202020204" pitchFamily="34" charset="0"/>
                </a:rPr>
                <a:t>,</a:t>
              </a:r>
              <a:r>
                <a:rPr kumimoji="0" lang="lv-LV" sz="1600" b="0"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rPr>
                <a:t> virusoloģija</a:t>
              </a:r>
              <a:endParaRPr kumimoji="0" lang="en-GB" sz="1600" b="0"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endParaRPr>
            </a:p>
          </p:txBody>
        </p:sp>
      </p:grpSp>
      <p:grpSp>
        <p:nvGrpSpPr>
          <p:cNvPr id="10" name="Group 9">
            <a:extLst>
              <a:ext uri="{FF2B5EF4-FFF2-40B4-BE49-F238E27FC236}">
                <a16:creationId xmlns:a16="http://schemas.microsoft.com/office/drawing/2014/main" id="{E470AE09-77F9-C03F-BC0B-96F12D2D9F65}"/>
              </a:ext>
            </a:extLst>
          </p:cNvPr>
          <p:cNvGrpSpPr/>
          <p:nvPr/>
        </p:nvGrpSpPr>
        <p:grpSpPr>
          <a:xfrm>
            <a:off x="854018" y="4180137"/>
            <a:ext cx="3736802" cy="1027838"/>
            <a:chOff x="4394710" y="3131238"/>
            <a:chExt cx="3819469" cy="1124645"/>
          </a:xfrm>
        </p:grpSpPr>
        <p:sp>
          <p:nvSpPr>
            <p:cNvPr id="6" name="TextBox 5">
              <a:extLst>
                <a:ext uri="{FF2B5EF4-FFF2-40B4-BE49-F238E27FC236}">
                  <a16:creationId xmlns:a16="http://schemas.microsoft.com/office/drawing/2014/main" id="{85FC8566-C79C-F835-F145-5AFE6ACF576B}"/>
                </a:ext>
              </a:extLst>
            </p:cNvPr>
            <p:cNvSpPr txBox="1"/>
            <p:nvPr/>
          </p:nvSpPr>
          <p:spPr>
            <a:xfrm>
              <a:off x="5693048" y="3140985"/>
              <a:ext cx="2521131" cy="9766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rPr>
                <a:t>Dace </a:t>
              </a:r>
              <a:r>
                <a:rPr kumimoji="0" lang="en-GB" sz="1600" b="1" i="0" u="none" strike="noStrike" kern="1200" cap="none" spc="0" normalizeH="0" baseline="0" noProof="0" err="1">
                  <a:ln>
                    <a:noFill/>
                  </a:ln>
                  <a:solidFill>
                    <a:srgbClr val="595959"/>
                  </a:solidFill>
                  <a:effectLst/>
                  <a:uLnTx/>
                  <a:uFillTx/>
                  <a:latin typeface="Arial" panose="020B0604020202020204" pitchFamily="34" charset="0"/>
                  <a:ea typeface="+mn-ea"/>
                  <a:cs typeface="Arial" panose="020B0604020202020204" pitchFamily="34" charset="0"/>
                </a:rPr>
                <a:t>Pjanova</a:t>
              </a:r>
              <a:endParaRPr kumimoji="0" lang="en-GB" sz="1600" b="1"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 b="1"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rPr>
                <a:t>Mol</a:t>
              </a:r>
              <a:r>
                <a:rPr kumimoji="0" lang="lv-LV" sz="1600" b="0" i="0" u="none" strike="noStrike" kern="1200" cap="none" spc="0" normalizeH="0" baseline="0" noProof="0" err="1">
                  <a:ln>
                    <a:noFill/>
                  </a:ln>
                  <a:solidFill>
                    <a:srgbClr val="595959"/>
                  </a:solidFill>
                  <a:effectLst/>
                  <a:uLnTx/>
                  <a:uFillTx/>
                  <a:latin typeface="Arial" panose="020B0604020202020204" pitchFamily="34" charset="0"/>
                  <a:ea typeface="+mn-ea"/>
                  <a:cs typeface="Arial" panose="020B0604020202020204" pitchFamily="34" charset="0"/>
                </a:rPr>
                <a:t>ekulārā</a:t>
              </a:r>
              <a:r>
                <a:rPr kumimoji="0" lang="lv-LV" sz="1600" b="0"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rPr>
                <a:t> bioloģija, ģenētika</a:t>
              </a:r>
              <a:r>
                <a:rPr kumimoji="0" lang="en-GB" sz="1600" b="0"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rPr>
                <a:t> </a:t>
              </a:r>
            </a:p>
          </p:txBody>
        </p:sp>
        <p:pic>
          <p:nvPicPr>
            <p:cNvPr id="11" name="Picture 10">
              <a:extLst>
                <a:ext uri="{FF2B5EF4-FFF2-40B4-BE49-F238E27FC236}">
                  <a16:creationId xmlns:a16="http://schemas.microsoft.com/office/drawing/2014/main" id="{20B3834B-5B43-82FE-E0F2-97AD4DA3112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4394710" y="3131238"/>
              <a:ext cx="1048019" cy="1124645"/>
            </a:xfrm>
            <a:prstGeom prst="rect">
              <a:avLst/>
            </a:prstGeom>
          </p:spPr>
        </p:pic>
      </p:grpSp>
      <p:grpSp>
        <p:nvGrpSpPr>
          <p:cNvPr id="9" name="Group 8">
            <a:extLst>
              <a:ext uri="{FF2B5EF4-FFF2-40B4-BE49-F238E27FC236}">
                <a16:creationId xmlns:a16="http://schemas.microsoft.com/office/drawing/2014/main" id="{4DA6AD04-28EA-D36B-420B-2E2BD402D947}"/>
              </a:ext>
            </a:extLst>
          </p:cNvPr>
          <p:cNvGrpSpPr/>
          <p:nvPr/>
        </p:nvGrpSpPr>
        <p:grpSpPr>
          <a:xfrm>
            <a:off x="845886" y="1925728"/>
            <a:ext cx="3729926" cy="1002310"/>
            <a:chOff x="4382921" y="1757152"/>
            <a:chExt cx="3812441" cy="1096713"/>
          </a:xfrm>
        </p:grpSpPr>
        <p:pic>
          <p:nvPicPr>
            <p:cNvPr id="7" name="Picture 6">
              <a:extLst>
                <a:ext uri="{FF2B5EF4-FFF2-40B4-BE49-F238E27FC236}">
                  <a16:creationId xmlns:a16="http://schemas.microsoft.com/office/drawing/2014/main" id="{A76BD77B-592F-09F8-7391-BF122609FCA9}"/>
                </a:ext>
              </a:extLst>
            </p:cNvPr>
            <p:cNvPicPr>
              <a:picLocks noChangeAspect="1"/>
            </p:cNvPicPr>
            <p:nvPr/>
          </p:nvPicPr>
          <p:blipFill>
            <a:blip r:embed="rId7" cstate="screen">
              <a:extLst>
                <a:ext uri="{28A0092B-C50C-407E-A947-70E740481C1C}">
                  <a14:useLocalDpi xmlns:a14="http://schemas.microsoft.com/office/drawing/2010/main"/>
                </a:ext>
              </a:extLst>
            </a:blip>
            <a:srcRect t="-1000"/>
            <a:stretch/>
          </p:blipFill>
          <p:spPr>
            <a:xfrm>
              <a:off x="4382921" y="1757152"/>
              <a:ext cx="1071599" cy="1096713"/>
            </a:xfrm>
            <a:prstGeom prst="rect">
              <a:avLst/>
            </a:prstGeom>
          </p:spPr>
        </p:pic>
        <p:sp>
          <p:nvSpPr>
            <p:cNvPr id="12" name="TextBox 11">
              <a:extLst>
                <a:ext uri="{FF2B5EF4-FFF2-40B4-BE49-F238E27FC236}">
                  <a16:creationId xmlns:a16="http://schemas.microsoft.com/office/drawing/2014/main" id="{CC2B55FF-C94B-B099-34ED-B03046A125E4}"/>
                </a:ext>
              </a:extLst>
            </p:cNvPr>
            <p:cNvSpPr txBox="1"/>
            <p:nvPr/>
          </p:nvSpPr>
          <p:spPr>
            <a:xfrm>
              <a:off x="5674231" y="1780057"/>
              <a:ext cx="2521131" cy="7072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rPr>
                <a:t>Miķelis Grīviņš</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 b="1"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err="1">
                  <a:ln>
                    <a:noFill/>
                  </a:ln>
                  <a:solidFill>
                    <a:srgbClr val="595959"/>
                  </a:solidFill>
                  <a:effectLst/>
                  <a:uLnTx/>
                  <a:uFillTx/>
                  <a:latin typeface="Arial" panose="020B0604020202020204" pitchFamily="34" charset="0"/>
                  <a:ea typeface="+mn-ea"/>
                  <a:cs typeface="Arial" panose="020B0604020202020204" pitchFamily="34" charset="0"/>
                </a:rPr>
                <a:t>Soci</a:t>
              </a:r>
              <a:r>
                <a:rPr kumimoji="0" lang="lv-LV" sz="1600" b="0" i="0" u="none" strike="noStrike" kern="1200" cap="none" spc="0" normalizeH="0" baseline="0" noProof="0" err="1">
                  <a:ln>
                    <a:noFill/>
                  </a:ln>
                  <a:solidFill>
                    <a:srgbClr val="595959"/>
                  </a:solidFill>
                  <a:effectLst/>
                  <a:uLnTx/>
                  <a:uFillTx/>
                  <a:latin typeface="Arial" panose="020B0604020202020204" pitchFamily="34" charset="0"/>
                  <a:ea typeface="+mn-ea"/>
                  <a:cs typeface="Arial" panose="020B0604020202020204" pitchFamily="34" charset="0"/>
                </a:rPr>
                <a:t>ālās</a:t>
              </a:r>
              <a:r>
                <a:rPr kumimoji="0" lang="lv-LV" sz="1600" b="0"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rPr>
                <a:t> zinātnes</a:t>
              </a:r>
              <a:endParaRPr kumimoji="0" lang="en-GB" sz="1600" b="0"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endParaRPr>
            </a:p>
          </p:txBody>
        </p:sp>
      </p:grpSp>
      <p:grpSp>
        <p:nvGrpSpPr>
          <p:cNvPr id="5" name="Group 4">
            <a:extLst>
              <a:ext uri="{FF2B5EF4-FFF2-40B4-BE49-F238E27FC236}">
                <a16:creationId xmlns:a16="http://schemas.microsoft.com/office/drawing/2014/main" id="{951B46A9-224D-E05E-A8EF-A7F2072650F9}"/>
              </a:ext>
            </a:extLst>
          </p:cNvPr>
          <p:cNvGrpSpPr/>
          <p:nvPr/>
        </p:nvGrpSpPr>
        <p:grpSpPr>
          <a:xfrm>
            <a:off x="8124093" y="3052620"/>
            <a:ext cx="3721923" cy="1002311"/>
            <a:chOff x="365950" y="4495391"/>
            <a:chExt cx="3804261" cy="1096714"/>
          </a:xfrm>
        </p:grpSpPr>
        <p:pic>
          <p:nvPicPr>
            <p:cNvPr id="13" name="Picture 2">
              <a:extLst>
                <a:ext uri="{FF2B5EF4-FFF2-40B4-BE49-F238E27FC236}">
                  <a16:creationId xmlns:a16="http://schemas.microsoft.com/office/drawing/2014/main" id="{69B220A2-3848-B312-7E9B-2028F7459B1E}"/>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365950" y="4495391"/>
              <a:ext cx="1087239" cy="109671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A6C1D37A-2A3F-28BC-4F0C-3EBC84A8A533}"/>
                </a:ext>
              </a:extLst>
            </p:cNvPr>
            <p:cNvSpPr txBox="1"/>
            <p:nvPr/>
          </p:nvSpPr>
          <p:spPr>
            <a:xfrm>
              <a:off x="1649080" y="4564750"/>
              <a:ext cx="2521131" cy="97661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rPr>
                <a:t>Mohammadreza Azimi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 b="1"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rPr>
                <a:t>Dat</a:t>
              </a:r>
              <a:r>
                <a:rPr kumimoji="0" lang="lv-LV" sz="1600" b="0"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rPr>
                <a:t>u zinātne, mākslīgais intelekts</a:t>
              </a:r>
              <a:endParaRPr kumimoji="0" lang="en-GB" sz="1600" b="0"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endParaRPr>
            </a:p>
          </p:txBody>
        </p:sp>
      </p:grpSp>
      <p:grpSp>
        <p:nvGrpSpPr>
          <p:cNvPr id="14" name="Group 13">
            <a:extLst>
              <a:ext uri="{FF2B5EF4-FFF2-40B4-BE49-F238E27FC236}">
                <a16:creationId xmlns:a16="http://schemas.microsoft.com/office/drawing/2014/main" id="{F93CD715-D6D9-FB25-E8E7-FEB86221D1F8}"/>
              </a:ext>
            </a:extLst>
          </p:cNvPr>
          <p:cNvGrpSpPr/>
          <p:nvPr/>
        </p:nvGrpSpPr>
        <p:grpSpPr>
          <a:xfrm>
            <a:off x="4470794" y="1925391"/>
            <a:ext cx="3718392" cy="1002310"/>
            <a:chOff x="4394710" y="4489669"/>
            <a:chExt cx="3800652" cy="1096713"/>
          </a:xfrm>
        </p:grpSpPr>
        <p:pic>
          <p:nvPicPr>
            <p:cNvPr id="24" name="Picture 23" descr="A person with a beard and mustache&#10;&#10;AI-generated content may be incorrect.">
              <a:extLst>
                <a:ext uri="{FF2B5EF4-FFF2-40B4-BE49-F238E27FC236}">
                  <a16:creationId xmlns:a16="http://schemas.microsoft.com/office/drawing/2014/main" id="{319C0709-3A3C-38FF-9653-3787451B89A2}"/>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4394710" y="4489669"/>
              <a:ext cx="1071599" cy="1096713"/>
            </a:xfrm>
            <a:prstGeom prst="rect">
              <a:avLst/>
            </a:prstGeom>
          </p:spPr>
        </p:pic>
        <p:sp>
          <p:nvSpPr>
            <p:cNvPr id="25" name="TextBox 24">
              <a:extLst>
                <a:ext uri="{FF2B5EF4-FFF2-40B4-BE49-F238E27FC236}">
                  <a16:creationId xmlns:a16="http://schemas.microsoft.com/office/drawing/2014/main" id="{9824CBFF-5171-C72D-6B79-DF94E543271F}"/>
                </a:ext>
              </a:extLst>
            </p:cNvPr>
            <p:cNvSpPr txBox="1"/>
            <p:nvPr/>
          </p:nvSpPr>
          <p:spPr>
            <a:xfrm>
              <a:off x="5674231" y="4564750"/>
              <a:ext cx="2521131" cy="9766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rPr>
                <a:t>Egils </a:t>
              </a:r>
              <a:r>
                <a:rPr kumimoji="0" lang="en-GB" sz="1600" b="1" i="0" u="none" strike="noStrike" kern="1200" cap="none" spc="0" normalizeH="0" baseline="0" noProof="0" err="1">
                  <a:ln>
                    <a:noFill/>
                  </a:ln>
                  <a:solidFill>
                    <a:srgbClr val="595959"/>
                  </a:solidFill>
                  <a:effectLst/>
                  <a:uLnTx/>
                  <a:uFillTx/>
                  <a:latin typeface="Arial" panose="020B0604020202020204" pitchFamily="34" charset="0"/>
                  <a:ea typeface="+mn-ea"/>
                  <a:cs typeface="Arial" panose="020B0604020202020204" pitchFamily="34" charset="0"/>
                </a:rPr>
                <a:t>Stalidzāns</a:t>
              </a:r>
              <a:r>
                <a:rPr kumimoji="0" lang="en-GB" sz="1600" b="1"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 b="1"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rPr>
                <a:t>Dat</a:t>
              </a:r>
              <a:r>
                <a:rPr kumimoji="0" lang="lv-LV" sz="1600" b="0"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rPr>
                <a:t>u zinātne, </a:t>
              </a:r>
              <a:r>
                <a:rPr lang="lv-LV" sz="1600" err="1">
                  <a:solidFill>
                    <a:srgbClr val="595959"/>
                  </a:solidFill>
                  <a:latin typeface="Arial" panose="020B0604020202020204" pitchFamily="34" charset="0"/>
                  <a:cs typeface="Arial" panose="020B0604020202020204" pitchFamily="34" charset="0"/>
                </a:rPr>
                <a:t>sistēmbioloģija</a:t>
              </a:r>
              <a:endParaRPr kumimoji="0" lang="en-GB" sz="1600" b="0"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endParaRPr>
            </a:p>
          </p:txBody>
        </p:sp>
      </p:grpSp>
      <p:grpSp>
        <p:nvGrpSpPr>
          <p:cNvPr id="4" name="Group 3">
            <a:extLst>
              <a:ext uri="{FF2B5EF4-FFF2-40B4-BE49-F238E27FC236}">
                <a16:creationId xmlns:a16="http://schemas.microsoft.com/office/drawing/2014/main" id="{B1386C77-A054-59AA-5871-16B1B9E7A0E5}"/>
              </a:ext>
            </a:extLst>
          </p:cNvPr>
          <p:cNvGrpSpPr/>
          <p:nvPr/>
        </p:nvGrpSpPr>
        <p:grpSpPr>
          <a:xfrm>
            <a:off x="4470794" y="3052620"/>
            <a:ext cx="3724567" cy="1138773"/>
            <a:chOff x="363247" y="3117705"/>
            <a:chExt cx="3806963" cy="1246028"/>
          </a:xfrm>
        </p:grpSpPr>
        <p:sp>
          <p:nvSpPr>
            <p:cNvPr id="27" name="TextBox 26">
              <a:extLst>
                <a:ext uri="{FF2B5EF4-FFF2-40B4-BE49-F238E27FC236}">
                  <a16:creationId xmlns:a16="http://schemas.microsoft.com/office/drawing/2014/main" id="{6D9B3146-7CD2-EB47-72F5-0E8CB77E4F2B}"/>
                </a:ext>
              </a:extLst>
            </p:cNvPr>
            <p:cNvSpPr txBox="1"/>
            <p:nvPr/>
          </p:nvSpPr>
          <p:spPr>
            <a:xfrm>
              <a:off x="1649079" y="3117705"/>
              <a:ext cx="2521131" cy="12460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rPr>
                <a:t>Mirjam Eleonora Blattner-Johnson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 b="1"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600" b="0"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rPr>
                <a:t>Bērnu onkoloģija, hematoloģija</a:t>
              </a:r>
              <a:endParaRPr kumimoji="0" lang="en-GB" sz="1600" b="0"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endParaRPr>
            </a:p>
          </p:txBody>
        </p:sp>
        <p:pic>
          <p:nvPicPr>
            <p:cNvPr id="29" name="Picture 28" descr="A person with curly hair wearing glasses&#10;&#10;AI-generated content may be incorrect.">
              <a:extLst>
                <a:ext uri="{FF2B5EF4-FFF2-40B4-BE49-F238E27FC236}">
                  <a16:creationId xmlns:a16="http://schemas.microsoft.com/office/drawing/2014/main" id="{B3B01C0D-7E52-A7DD-A0FD-154F9075B167}"/>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363247" y="3121490"/>
              <a:ext cx="1082473" cy="1096713"/>
            </a:xfrm>
            <a:prstGeom prst="rect">
              <a:avLst/>
            </a:prstGeom>
          </p:spPr>
        </p:pic>
      </p:grpSp>
      <p:grpSp>
        <p:nvGrpSpPr>
          <p:cNvPr id="3" name="Group 2">
            <a:extLst>
              <a:ext uri="{FF2B5EF4-FFF2-40B4-BE49-F238E27FC236}">
                <a16:creationId xmlns:a16="http://schemas.microsoft.com/office/drawing/2014/main" id="{12FA08A9-A216-64FC-5226-AB6783FB9589}"/>
              </a:ext>
            </a:extLst>
          </p:cNvPr>
          <p:cNvGrpSpPr/>
          <p:nvPr/>
        </p:nvGrpSpPr>
        <p:grpSpPr>
          <a:xfrm>
            <a:off x="854753" y="3047013"/>
            <a:ext cx="3750863" cy="1038538"/>
            <a:chOff x="359991" y="1717512"/>
            <a:chExt cx="3833841" cy="1136353"/>
          </a:xfrm>
        </p:grpSpPr>
        <p:sp>
          <p:nvSpPr>
            <p:cNvPr id="26" name="TextBox 25">
              <a:extLst>
                <a:ext uri="{FF2B5EF4-FFF2-40B4-BE49-F238E27FC236}">
                  <a16:creationId xmlns:a16="http://schemas.microsoft.com/office/drawing/2014/main" id="{7DDD3A89-5D51-7CD4-28A1-FCDBEC7D1C67}"/>
                </a:ext>
              </a:extLst>
            </p:cNvPr>
            <p:cNvSpPr txBox="1"/>
            <p:nvPr/>
          </p:nvSpPr>
          <p:spPr>
            <a:xfrm>
              <a:off x="1672701" y="1804366"/>
              <a:ext cx="2521131" cy="9766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rPr>
                <a:t>Renāte Ranka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 b="1"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600" b="0"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rPr>
                <a:t>Farm</a:t>
              </a:r>
              <a:r>
                <a:rPr lang="lv-LV" sz="1600" err="1">
                  <a:solidFill>
                    <a:srgbClr val="595959"/>
                  </a:solidFill>
                  <a:latin typeface="Arial" panose="020B0604020202020204" pitchFamily="34" charset="0"/>
                  <a:cs typeface="Arial" panose="020B0604020202020204" pitchFamily="34" charset="0"/>
                </a:rPr>
                <a:t>akogenomika</a:t>
              </a:r>
              <a:r>
                <a:rPr lang="lv-LV" sz="1600">
                  <a:solidFill>
                    <a:srgbClr val="595959"/>
                  </a:solidFill>
                  <a:latin typeface="Arial" panose="020B0604020202020204" pitchFamily="34" charset="0"/>
                  <a:cs typeface="Arial" panose="020B0604020202020204" pitchFamily="34" charset="0"/>
                </a:rPr>
                <a:t>, personalizētā medicīna</a:t>
              </a:r>
              <a:endParaRPr kumimoji="0" lang="en-GB" sz="1600" b="1"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endParaRPr>
            </a:p>
          </p:txBody>
        </p:sp>
        <p:pic>
          <p:nvPicPr>
            <p:cNvPr id="31" name="Picture 30" descr="A person in a lab coat&#10;&#10;AI-generated content may be incorrect.">
              <a:extLst>
                <a:ext uri="{FF2B5EF4-FFF2-40B4-BE49-F238E27FC236}">
                  <a16:creationId xmlns:a16="http://schemas.microsoft.com/office/drawing/2014/main" id="{B9D7A04F-12E0-B756-FF65-E754EC81B400}"/>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359991" y="1717512"/>
              <a:ext cx="1092999" cy="1136353"/>
            </a:xfrm>
            <a:prstGeom prst="rect">
              <a:avLst/>
            </a:prstGeom>
          </p:spPr>
        </p:pic>
      </p:grpSp>
      <p:grpSp>
        <p:nvGrpSpPr>
          <p:cNvPr id="42" name="Group 41">
            <a:extLst>
              <a:ext uri="{FF2B5EF4-FFF2-40B4-BE49-F238E27FC236}">
                <a16:creationId xmlns:a16="http://schemas.microsoft.com/office/drawing/2014/main" id="{D5A9E359-8411-F1B0-A447-89C4B5A86065}"/>
              </a:ext>
            </a:extLst>
          </p:cNvPr>
          <p:cNvGrpSpPr/>
          <p:nvPr/>
        </p:nvGrpSpPr>
        <p:grpSpPr>
          <a:xfrm>
            <a:off x="8124093" y="4180137"/>
            <a:ext cx="3721923" cy="1138773"/>
            <a:chOff x="8124093" y="4180137"/>
            <a:chExt cx="3721923" cy="1138773"/>
          </a:xfrm>
        </p:grpSpPr>
        <p:pic>
          <p:nvPicPr>
            <p:cNvPr id="40" name="Picture 39" descr="A person wearing glasses and a white coat&#10;&#10;AI-generated content may be incorrect.">
              <a:extLst>
                <a:ext uri="{FF2B5EF4-FFF2-40B4-BE49-F238E27FC236}">
                  <a16:creationId xmlns:a16="http://schemas.microsoft.com/office/drawing/2014/main" id="{D1138E18-BCDA-5BA8-A3FF-18A6F8D140A0}"/>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8124093" y="4180137"/>
              <a:ext cx="1028240" cy="1002311"/>
            </a:xfrm>
            <a:prstGeom prst="rect">
              <a:avLst/>
            </a:prstGeom>
          </p:spPr>
        </p:pic>
        <p:sp>
          <p:nvSpPr>
            <p:cNvPr id="41" name="TextBox 40">
              <a:extLst>
                <a:ext uri="{FF2B5EF4-FFF2-40B4-BE49-F238E27FC236}">
                  <a16:creationId xmlns:a16="http://schemas.microsoft.com/office/drawing/2014/main" id="{FC7BDE19-3AB9-5388-5B31-42A552AC7DD3}"/>
                </a:ext>
              </a:extLst>
            </p:cNvPr>
            <p:cNvSpPr txBox="1"/>
            <p:nvPr/>
          </p:nvSpPr>
          <p:spPr>
            <a:xfrm>
              <a:off x="9379451" y="4180137"/>
              <a:ext cx="2466565" cy="113877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rPr>
                <a:t>M</a:t>
              </a:r>
              <a:r>
                <a:rPr kumimoji="0" lang="lv-LV" sz="1600" b="1"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rPr>
                <a:t>aija Radziņa</a:t>
              </a:r>
              <a:endParaRPr kumimoji="0" lang="en-GB" sz="1600" b="1"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 b="1"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rPr>
                <a:t>D</a:t>
              </a:r>
              <a:r>
                <a:rPr kumimoji="0" lang="lv-LV" sz="1600" b="0" i="0" u="none" strike="noStrike" kern="1200" cap="none" spc="0" normalizeH="0" baseline="0" noProof="0" err="1">
                  <a:ln>
                    <a:noFill/>
                  </a:ln>
                  <a:solidFill>
                    <a:srgbClr val="595959"/>
                  </a:solidFill>
                  <a:effectLst/>
                  <a:uLnTx/>
                  <a:uFillTx/>
                  <a:latin typeface="Arial" panose="020B0604020202020204" pitchFamily="34" charset="0"/>
                  <a:ea typeface="+mn-ea"/>
                  <a:cs typeface="Arial" panose="020B0604020202020204" pitchFamily="34" charset="0"/>
                </a:rPr>
                <a:t>atu</a:t>
              </a:r>
              <a:r>
                <a:rPr kumimoji="0" lang="lv-LV" sz="1600" b="0"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rPr>
                <a:t> zinātne, mākslīgais intelekts, radioloģija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v-LV" sz="1600" b="0"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6555489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DC70C-B586-0D5A-F289-2CB758EC71DA}"/>
            </a:ext>
          </a:extLst>
        </p:cNvPr>
        <p:cNvGrpSpPr/>
        <p:nvPr/>
      </p:nvGrpSpPr>
      <p:grpSpPr>
        <a:xfrm>
          <a:off x="0" y="0"/>
          <a:ext cx="0" cy="0"/>
          <a:chOff x="0" y="0"/>
          <a:chExt cx="0" cy="0"/>
        </a:xfrm>
      </p:grpSpPr>
      <p:sp>
        <p:nvSpPr>
          <p:cNvPr id="3" name="Satura vietturis 2">
            <a:extLst>
              <a:ext uri="{FF2B5EF4-FFF2-40B4-BE49-F238E27FC236}">
                <a16:creationId xmlns:a16="http://schemas.microsoft.com/office/drawing/2014/main" id="{98F41032-206C-209F-4592-98C6F735F612}"/>
              </a:ext>
            </a:extLst>
          </p:cNvPr>
          <p:cNvSpPr>
            <a:spLocks noGrp="1"/>
          </p:cNvSpPr>
          <p:nvPr>
            <p:ph idx="1"/>
          </p:nvPr>
        </p:nvSpPr>
        <p:spPr>
          <a:xfrm>
            <a:off x="419100" y="662009"/>
            <a:ext cx="2296987" cy="4111872"/>
          </a:xfrm>
        </p:spPr>
        <p:txBody>
          <a:bodyPr vert="horz" lIns="0" tIns="0" rIns="0" bIns="0" rtlCol="0" anchor="t">
            <a:normAutofit/>
          </a:bodyPr>
          <a:lstStyle/>
          <a:p>
            <a:r>
              <a:rPr lang="lv-LV" sz="2400"/>
              <a:t>Aizstāvētie promocijas darbi </a:t>
            </a:r>
            <a:r>
              <a:rPr lang="lv-LV" sz="2400" err="1"/>
              <a:t>rsu</a:t>
            </a:r>
            <a:endParaRPr lang="lv-LV" sz="2400"/>
          </a:p>
          <a:p>
            <a:endParaRPr lang="lv-LV" sz="2200"/>
          </a:p>
          <a:p>
            <a:endParaRPr lang="lv-LV" sz="2200"/>
          </a:p>
          <a:p>
            <a:endParaRPr lang="lv-LV" sz="2200"/>
          </a:p>
          <a:p>
            <a:endParaRPr lang="lv-LV" sz="2200"/>
          </a:p>
        </p:txBody>
      </p:sp>
      <p:sp>
        <p:nvSpPr>
          <p:cNvPr id="10" name="Text Placeholder 2">
            <a:extLst>
              <a:ext uri="{FF2B5EF4-FFF2-40B4-BE49-F238E27FC236}">
                <a16:creationId xmlns:a16="http://schemas.microsoft.com/office/drawing/2014/main" id="{CDC22435-02E0-60C3-DE8B-278C72A8F5BA}"/>
              </a:ext>
            </a:extLst>
          </p:cNvPr>
          <p:cNvSpPr txBox="1">
            <a:spLocks/>
          </p:cNvSpPr>
          <p:nvPr/>
        </p:nvSpPr>
        <p:spPr>
          <a:xfrm>
            <a:off x="3482139" y="572315"/>
            <a:ext cx="8293765" cy="773199"/>
          </a:xfrm>
          <a:prstGeom prst="rect">
            <a:avLst/>
          </a:prstGeom>
        </p:spPr>
        <p:txBody>
          <a:bodyPr vert="horz" lIns="60959" tIns="60959" rIns="60959" bIns="60959" rtlCol="0" anchor="t">
            <a:noAutofit/>
          </a:bodyPr>
          <a:lstStyle>
            <a:lvl1pPr marL="0" indent="0" algn="l" defTabSz="914400" rtl="0" eaLnBrk="1" latinLnBrk="0" hangingPunct="1">
              <a:lnSpc>
                <a:spcPct val="100000"/>
              </a:lnSpc>
              <a:spcBef>
                <a:spcPts val="0"/>
              </a:spcBef>
              <a:buFontTx/>
              <a:buNone/>
              <a:defRPr sz="2000" b="1" kern="1200" cap="all" baseline="0">
                <a:solidFill>
                  <a:schemeClr val="bg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460800" indent="-1800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3pPr>
            <a:lvl4pPr marL="691200" indent="-1800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921600" indent="-1800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lv-LV" sz="2667">
                <a:solidFill>
                  <a:srgbClr val="A7A7A7">
                    <a:lumMod val="50000"/>
                  </a:srgbClr>
                </a:solidFill>
                <a:cs typeface="Calibri"/>
              </a:rPr>
              <a:t>2021-2025</a:t>
            </a:r>
          </a:p>
          <a:p>
            <a:endParaRPr lang="en-US"/>
          </a:p>
        </p:txBody>
      </p:sp>
      <p:graphicFrame>
        <p:nvGraphicFramePr>
          <p:cNvPr id="11" name="Chart 10">
            <a:extLst>
              <a:ext uri="{FF2B5EF4-FFF2-40B4-BE49-F238E27FC236}">
                <a16:creationId xmlns:a16="http://schemas.microsoft.com/office/drawing/2014/main" id="{4D8C97BF-191B-C72A-5382-D0050E8A9551}"/>
              </a:ext>
            </a:extLst>
          </p:cNvPr>
          <p:cNvGraphicFramePr/>
          <p:nvPr>
            <p:extLst>
              <p:ext uri="{D42A27DB-BD31-4B8C-83A1-F6EECF244321}">
                <p14:modId xmlns:p14="http://schemas.microsoft.com/office/powerpoint/2010/main" val="2612834643"/>
              </p:ext>
            </p:extLst>
          </p:nvPr>
        </p:nvGraphicFramePr>
        <p:xfrm>
          <a:off x="3482139" y="958913"/>
          <a:ext cx="8128000" cy="571460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882192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35C8F-B092-1A95-5622-A19E2264AC4E}"/>
            </a:ext>
          </a:extLst>
        </p:cNvPr>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775BFC17-5B29-4DBB-BB6D-44665F30931C}"/>
              </a:ext>
            </a:extLst>
          </p:cNvPr>
          <p:cNvGraphicFramePr/>
          <p:nvPr>
            <p:extLst>
              <p:ext uri="{D42A27DB-BD31-4B8C-83A1-F6EECF244321}">
                <p14:modId xmlns:p14="http://schemas.microsoft.com/office/powerpoint/2010/main" val="2873554243"/>
              </p:ext>
            </p:extLst>
          </p:nvPr>
        </p:nvGraphicFramePr>
        <p:xfrm>
          <a:off x="3062941" y="1069985"/>
          <a:ext cx="8128000" cy="5418667"/>
        </p:xfrm>
        <a:graphic>
          <a:graphicData uri="http://schemas.openxmlformats.org/drawingml/2006/chart">
            <c:chart xmlns:c="http://schemas.openxmlformats.org/drawingml/2006/chart" xmlns:r="http://schemas.openxmlformats.org/officeDocument/2006/relationships" r:id="rId2"/>
          </a:graphicData>
        </a:graphic>
      </p:graphicFrame>
      <p:sp>
        <p:nvSpPr>
          <p:cNvPr id="2" name="Virsraksts 1">
            <a:extLst>
              <a:ext uri="{FF2B5EF4-FFF2-40B4-BE49-F238E27FC236}">
                <a16:creationId xmlns:a16="http://schemas.microsoft.com/office/drawing/2014/main" id="{D4D1B5C9-B2F5-0346-EC85-CEEE48273874}"/>
              </a:ext>
            </a:extLst>
          </p:cNvPr>
          <p:cNvSpPr>
            <a:spLocks noGrp="1"/>
          </p:cNvSpPr>
          <p:nvPr>
            <p:ph type="title"/>
          </p:nvPr>
        </p:nvSpPr>
        <p:spPr>
          <a:xfrm>
            <a:off x="3457574" y="369348"/>
            <a:ext cx="8734426" cy="990529"/>
          </a:xfrm>
        </p:spPr>
        <p:txBody>
          <a:bodyPr>
            <a:normAutofit/>
          </a:bodyPr>
          <a:lstStyle/>
          <a:p>
            <a:r>
              <a:rPr lang="lv-LV" cap="all">
                <a:solidFill>
                  <a:schemeClr val="tx1"/>
                </a:solidFill>
                <a:latin typeface="Arial"/>
                <a:cs typeface="Arial"/>
              </a:rPr>
              <a:t>pieaugums PAR </a:t>
            </a:r>
            <a:r>
              <a:rPr lang="lv-LV" cap="all">
                <a:latin typeface="Arial"/>
                <a:cs typeface="Arial"/>
              </a:rPr>
              <a:t>50%!</a:t>
            </a:r>
            <a:br>
              <a:rPr lang="lv-LV" sz="2000" cap="all">
                <a:solidFill>
                  <a:schemeClr val="tx1"/>
                </a:solidFill>
                <a:latin typeface="Arial"/>
                <a:cs typeface="Arial"/>
              </a:rPr>
            </a:br>
            <a:r>
              <a:rPr lang="lv-LV" sz="2000" cap="all">
                <a:solidFill>
                  <a:schemeClr val="tx1"/>
                </a:solidFill>
                <a:latin typeface="Arial"/>
                <a:cs typeface="Arial"/>
              </a:rPr>
              <a:t>Galvenokārt pateicoties konsolidācijas projektam</a:t>
            </a:r>
          </a:p>
        </p:txBody>
      </p:sp>
      <p:sp>
        <p:nvSpPr>
          <p:cNvPr id="3" name="Satura vietturis 2">
            <a:extLst>
              <a:ext uri="{FF2B5EF4-FFF2-40B4-BE49-F238E27FC236}">
                <a16:creationId xmlns:a16="http://schemas.microsoft.com/office/drawing/2014/main" id="{06456ADF-118D-FC12-F8D8-F49FD9169F9C}"/>
              </a:ext>
            </a:extLst>
          </p:cNvPr>
          <p:cNvSpPr>
            <a:spLocks noGrp="1"/>
          </p:cNvSpPr>
          <p:nvPr>
            <p:ph idx="1"/>
          </p:nvPr>
        </p:nvSpPr>
        <p:spPr>
          <a:xfrm>
            <a:off x="419100" y="662009"/>
            <a:ext cx="2296987" cy="4111872"/>
          </a:xfrm>
        </p:spPr>
        <p:txBody>
          <a:bodyPr vert="horz" lIns="0" tIns="0" rIns="0" bIns="0" rtlCol="0" anchor="t">
            <a:normAutofit/>
          </a:bodyPr>
          <a:lstStyle/>
          <a:p>
            <a:r>
              <a:rPr lang="lv-LV" sz="2400"/>
              <a:t>PIESAISTĪTAIS ĀRĒJAIS FINANSĒJUMS ZINĀTNES ATTĪSTĪBAI</a:t>
            </a:r>
          </a:p>
          <a:p>
            <a:endParaRPr lang="lv-LV" sz="2200"/>
          </a:p>
          <a:p>
            <a:endParaRPr lang="lv-LV" sz="2200"/>
          </a:p>
          <a:p>
            <a:endParaRPr lang="lv-LV" sz="2200"/>
          </a:p>
          <a:p>
            <a:endParaRPr lang="lv-LV" sz="2200"/>
          </a:p>
        </p:txBody>
      </p:sp>
      <p:cxnSp>
        <p:nvCxnSpPr>
          <p:cNvPr id="6" name="Straight Arrow Connector 5">
            <a:extLst>
              <a:ext uri="{FF2B5EF4-FFF2-40B4-BE49-F238E27FC236}">
                <a16:creationId xmlns:a16="http://schemas.microsoft.com/office/drawing/2014/main" id="{0EE38D47-AE0C-60CD-5B36-EAB6E8BAB1AD}"/>
              </a:ext>
            </a:extLst>
          </p:cNvPr>
          <p:cNvCxnSpPr/>
          <p:nvPr/>
        </p:nvCxnSpPr>
        <p:spPr>
          <a:xfrm flipV="1">
            <a:off x="8857086" y="1209503"/>
            <a:ext cx="1544594" cy="1069650"/>
          </a:xfrm>
          <a:prstGeom prst="straightConnector1">
            <a:avLst/>
          </a:prstGeom>
          <a:ln w="571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7" name="TextBox 6">
            <a:extLst>
              <a:ext uri="{FF2B5EF4-FFF2-40B4-BE49-F238E27FC236}">
                <a16:creationId xmlns:a16="http://schemas.microsoft.com/office/drawing/2014/main" id="{563BA649-A23A-23DC-2943-00F19F9EA91A}"/>
              </a:ext>
            </a:extLst>
          </p:cNvPr>
          <p:cNvSpPr txBox="1"/>
          <p:nvPr/>
        </p:nvSpPr>
        <p:spPr>
          <a:xfrm>
            <a:off x="8065389" y="974887"/>
            <a:ext cx="198943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2400" b="1" i="0" u="none" strike="noStrike" kern="1200" cap="none" spc="0" normalizeH="0" baseline="0" noProof="0">
                <a:ln>
                  <a:noFill/>
                </a:ln>
                <a:solidFill>
                  <a:srgbClr val="C00000"/>
                </a:solidFill>
                <a:effectLst/>
                <a:uLnTx/>
                <a:uFillTx/>
                <a:latin typeface="Arial"/>
                <a:ea typeface="+mn-ea"/>
                <a:cs typeface="+mn-cs"/>
              </a:rPr>
              <a:t>+3.0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lv-LV" sz="2000" b="1" i="0" u="none" strike="noStrike" kern="1200" cap="none" spc="0" normalizeH="0" baseline="0" noProof="0">
                <a:ln>
                  <a:noFill/>
                </a:ln>
                <a:solidFill>
                  <a:srgbClr val="C00000"/>
                </a:solidFill>
                <a:effectLst/>
                <a:uLnTx/>
                <a:uFillTx/>
                <a:latin typeface="Arial"/>
                <a:ea typeface="+mn-ea"/>
                <a:cs typeface="+mn-cs"/>
              </a:rPr>
              <a:t>milj. EUR</a:t>
            </a:r>
            <a:endParaRPr kumimoji="0" lang="en-GB" sz="2000" b="1" i="0" u="none" strike="noStrike" kern="1200" cap="none" spc="0" normalizeH="0" baseline="0" noProof="0">
              <a:ln>
                <a:noFill/>
              </a:ln>
              <a:solidFill>
                <a:srgbClr val="C00000"/>
              </a:solidFill>
              <a:effectLst/>
              <a:uLnTx/>
              <a:uFillTx/>
              <a:latin typeface="Arial"/>
              <a:ea typeface="+mn-ea"/>
              <a:cs typeface="+mn-cs"/>
            </a:endParaRPr>
          </a:p>
        </p:txBody>
      </p:sp>
      <p:sp>
        <p:nvSpPr>
          <p:cNvPr id="4" name="TextBox 3">
            <a:extLst>
              <a:ext uri="{FF2B5EF4-FFF2-40B4-BE49-F238E27FC236}">
                <a16:creationId xmlns:a16="http://schemas.microsoft.com/office/drawing/2014/main" id="{3045F9E5-005A-CD27-35D3-312F42502559}"/>
              </a:ext>
            </a:extLst>
          </p:cNvPr>
          <p:cNvSpPr txBox="1"/>
          <p:nvPr/>
        </p:nvSpPr>
        <p:spPr>
          <a:xfrm>
            <a:off x="8128142" y="5258280"/>
            <a:ext cx="3701336"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lv-LV" sz="1800" b="0" i="0" u="none" strike="noStrike" kern="1200" cap="none" spc="0" normalizeH="0" baseline="0" noProof="0">
                <a:ln>
                  <a:noFill/>
                </a:ln>
                <a:solidFill>
                  <a:srgbClr val="595959"/>
                </a:solidFill>
                <a:effectLst/>
                <a:uLnTx/>
                <a:uFillTx/>
                <a:latin typeface="Arial"/>
                <a:ea typeface="+mn-ea"/>
                <a:cs typeface="+mn-cs"/>
              </a:rPr>
              <a:t>1,3 milj. ietaupījums pamatbudžetā</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lv-LV" sz="1800" b="0" i="0" u="none" strike="noStrike" kern="1200" cap="none" spc="0" normalizeH="0" baseline="0" noProof="0">
                <a:ln>
                  <a:noFill/>
                </a:ln>
                <a:solidFill>
                  <a:srgbClr val="595959"/>
                </a:solidFill>
                <a:effectLst/>
                <a:uLnTx/>
                <a:uFillTx/>
                <a:latin typeface="Arial"/>
                <a:ea typeface="+mn-ea"/>
                <a:cs typeface="+mn-cs"/>
              </a:rPr>
              <a:t>kāpināta pētniecības kapacitāte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lv-LV" sz="1800" b="0" i="0" u="none" strike="noStrike" kern="1200" cap="none" spc="0" normalizeH="0" baseline="0" noProof="0">
                <a:ln>
                  <a:noFill/>
                </a:ln>
                <a:solidFill>
                  <a:srgbClr val="595959"/>
                </a:solidFill>
                <a:effectLst/>
                <a:uLnTx/>
                <a:uFillTx/>
                <a:latin typeface="Arial"/>
                <a:ea typeface="+mn-ea"/>
                <a:cs typeface="+mn-cs"/>
              </a:rPr>
              <a:t>efektīvāka organizācijas struktūra</a:t>
            </a:r>
          </a:p>
        </p:txBody>
      </p:sp>
    </p:spTree>
    <p:extLst>
      <p:ext uri="{BB962C8B-B14F-4D97-AF65-F5344CB8AC3E}">
        <p14:creationId xmlns:p14="http://schemas.microsoft.com/office/powerpoint/2010/main" val="1047834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4225696-34CA-146B-10AC-60EA5EE63D09}"/>
              </a:ext>
            </a:extLst>
          </p:cNvPr>
          <p:cNvSpPr txBox="1">
            <a:spLocks/>
          </p:cNvSpPr>
          <p:nvPr/>
        </p:nvSpPr>
        <p:spPr>
          <a:xfrm>
            <a:off x="-2003856" y="516105"/>
            <a:ext cx="9714981" cy="644500"/>
          </a:xfrm>
          <a:prstGeom prst="rect">
            <a:avLst/>
          </a:prstGeom>
        </p:spPr>
        <p:txBody>
          <a:bodyPr lIns="0" tIns="0" rIns="0" bIns="0" anchor="t">
            <a:normAutofit fontScale="90000" lnSpcReduction="20000"/>
          </a:bodyPr>
          <a:lstStyle>
            <a:lvl1pPr marL="0" marR="0" indent="0" algn="l" defTabSz="914377" rtl="0" latinLnBrk="0">
              <a:lnSpc>
                <a:spcPct val="90000"/>
              </a:lnSpc>
              <a:spcBef>
                <a:spcPts val="0"/>
              </a:spcBef>
              <a:spcAft>
                <a:spcPts val="0"/>
              </a:spcAft>
              <a:buClrTx/>
              <a:buSzTx/>
              <a:buFontTx/>
              <a:buNone/>
              <a:tabLst/>
              <a:defRPr sz="2667" b="1" i="0" u="none" strike="noStrike" cap="none" spc="0" baseline="0">
                <a:ln>
                  <a:noFill/>
                </a:ln>
                <a:solidFill>
                  <a:srgbClr val="8E001C"/>
                </a:solidFill>
                <a:uFillTx/>
                <a:latin typeface="Arial"/>
                <a:ea typeface="Arial"/>
                <a:cs typeface="Arial"/>
                <a:sym typeface="Arial"/>
              </a:defRPr>
            </a:lvl1pPr>
            <a:lvl2pPr marL="0" marR="0" indent="0" algn="l" defTabSz="914377" rtl="0" latinLnBrk="0">
              <a:lnSpc>
                <a:spcPct val="90000"/>
              </a:lnSpc>
              <a:spcBef>
                <a:spcPts val="0"/>
              </a:spcBef>
              <a:spcAft>
                <a:spcPts val="0"/>
              </a:spcAft>
              <a:buClrTx/>
              <a:buSzTx/>
              <a:buFontTx/>
              <a:buNone/>
              <a:tabLst/>
              <a:defRPr sz="2667" b="1" i="0" u="none" strike="noStrike" cap="none" spc="0" baseline="0">
                <a:ln>
                  <a:noFill/>
                </a:ln>
                <a:solidFill>
                  <a:srgbClr val="8E001C"/>
                </a:solidFill>
                <a:uFillTx/>
                <a:latin typeface="Arial"/>
                <a:ea typeface="Arial"/>
                <a:cs typeface="Arial"/>
                <a:sym typeface="Arial"/>
              </a:defRPr>
            </a:lvl2pPr>
            <a:lvl3pPr marL="0" marR="0" indent="0" algn="l" defTabSz="914377" rtl="0" latinLnBrk="0">
              <a:lnSpc>
                <a:spcPct val="90000"/>
              </a:lnSpc>
              <a:spcBef>
                <a:spcPts val="0"/>
              </a:spcBef>
              <a:spcAft>
                <a:spcPts val="0"/>
              </a:spcAft>
              <a:buClrTx/>
              <a:buSzTx/>
              <a:buFontTx/>
              <a:buNone/>
              <a:tabLst/>
              <a:defRPr sz="2667" b="1" i="0" u="none" strike="noStrike" cap="none" spc="0" baseline="0">
                <a:ln>
                  <a:noFill/>
                </a:ln>
                <a:solidFill>
                  <a:srgbClr val="8E001C"/>
                </a:solidFill>
                <a:uFillTx/>
                <a:latin typeface="Arial"/>
                <a:ea typeface="Arial"/>
                <a:cs typeface="Arial"/>
                <a:sym typeface="Arial"/>
              </a:defRPr>
            </a:lvl3pPr>
            <a:lvl4pPr marL="0" marR="0" indent="0" algn="l" defTabSz="914377" rtl="0" latinLnBrk="0">
              <a:lnSpc>
                <a:spcPct val="90000"/>
              </a:lnSpc>
              <a:spcBef>
                <a:spcPts val="0"/>
              </a:spcBef>
              <a:spcAft>
                <a:spcPts val="0"/>
              </a:spcAft>
              <a:buClrTx/>
              <a:buSzTx/>
              <a:buFontTx/>
              <a:buNone/>
              <a:tabLst/>
              <a:defRPr sz="2667" b="1" i="0" u="none" strike="noStrike" cap="none" spc="0" baseline="0">
                <a:ln>
                  <a:noFill/>
                </a:ln>
                <a:solidFill>
                  <a:srgbClr val="8E001C"/>
                </a:solidFill>
                <a:uFillTx/>
                <a:latin typeface="Arial"/>
                <a:ea typeface="Arial"/>
                <a:cs typeface="Arial"/>
                <a:sym typeface="Arial"/>
              </a:defRPr>
            </a:lvl4pPr>
            <a:lvl5pPr marL="0" marR="0" indent="0" algn="l" defTabSz="914377" rtl="0" latinLnBrk="0">
              <a:lnSpc>
                <a:spcPct val="90000"/>
              </a:lnSpc>
              <a:spcBef>
                <a:spcPts val="0"/>
              </a:spcBef>
              <a:spcAft>
                <a:spcPts val="0"/>
              </a:spcAft>
              <a:buClrTx/>
              <a:buSzTx/>
              <a:buFontTx/>
              <a:buNone/>
              <a:tabLst/>
              <a:defRPr sz="2667" b="1" i="0" u="none" strike="noStrike" cap="none" spc="0" baseline="0">
                <a:ln>
                  <a:noFill/>
                </a:ln>
                <a:solidFill>
                  <a:srgbClr val="8E001C"/>
                </a:solidFill>
                <a:uFillTx/>
                <a:latin typeface="Arial"/>
                <a:ea typeface="Arial"/>
                <a:cs typeface="Arial"/>
                <a:sym typeface="Arial"/>
              </a:defRPr>
            </a:lvl5pPr>
            <a:lvl6pPr marL="0" marR="0" indent="0" algn="l" defTabSz="914377" rtl="0" latinLnBrk="0">
              <a:lnSpc>
                <a:spcPct val="90000"/>
              </a:lnSpc>
              <a:spcBef>
                <a:spcPts val="0"/>
              </a:spcBef>
              <a:spcAft>
                <a:spcPts val="0"/>
              </a:spcAft>
              <a:buClrTx/>
              <a:buSzTx/>
              <a:buFontTx/>
              <a:buNone/>
              <a:tabLst/>
              <a:defRPr sz="2667" b="1" i="0" u="none" strike="noStrike" cap="none" spc="0" baseline="0">
                <a:ln>
                  <a:noFill/>
                </a:ln>
                <a:solidFill>
                  <a:srgbClr val="8E001C"/>
                </a:solidFill>
                <a:uFillTx/>
                <a:latin typeface="Arial"/>
                <a:ea typeface="Arial"/>
                <a:cs typeface="Arial"/>
                <a:sym typeface="Arial"/>
              </a:defRPr>
            </a:lvl6pPr>
            <a:lvl7pPr marL="0" marR="0" indent="0" algn="l" defTabSz="914377" rtl="0" latinLnBrk="0">
              <a:lnSpc>
                <a:spcPct val="90000"/>
              </a:lnSpc>
              <a:spcBef>
                <a:spcPts val="0"/>
              </a:spcBef>
              <a:spcAft>
                <a:spcPts val="0"/>
              </a:spcAft>
              <a:buClrTx/>
              <a:buSzTx/>
              <a:buFontTx/>
              <a:buNone/>
              <a:tabLst/>
              <a:defRPr sz="2667" b="1" i="0" u="none" strike="noStrike" cap="none" spc="0" baseline="0">
                <a:ln>
                  <a:noFill/>
                </a:ln>
                <a:solidFill>
                  <a:srgbClr val="8E001C"/>
                </a:solidFill>
                <a:uFillTx/>
                <a:latin typeface="Arial"/>
                <a:ea typeface="Arial"/>
                <a:cs typeface="Arial"/>
                <a:sym typeface="Arial"/>
              </a:defRPr>
            </a:lvl7pPr>
            <a:lvl8pPr marL="0" marR="0" indent="0" algn="l" defTabSz="914377" rtl="0" latinLnBrk="0">
              <a:lnSpc>
                <a:spcPct val="90000"/>
              </a:lnSpc>
              <a:spcBef>
                <a:spcPts val="0"/>
              </a:spcBef>
              <a:spcAft>
                <a:spcPts val="0"/>
              </a:spcAft>
              <a:buClrTx/>
              <a:buSzTx/>
              <a:buFontTx/>
              <a:buNone/>
              <a:tabLst/>
              <a:defRPr sz="2667" b="1" i="0" u="none" strike="noStrike" cap="none" spc="0" baseline="0">
                <a:ln>
                  <a:noFill/>
                </a:ln>
                <a:solidFill>
                  <a:srgbClr val="8E001C"/>
                </a:solidFill>
                <a:uFillTx/>
                <a:latin typeface="Arial"/>
                <a:ea typeface="Arial"/>
                <a:cs typeface="Arial"/>
                <a:sym typeface="Arial"/>
              </a:defRPr>
            </a:lvl8pPr>
            <a:lvl9pPr marL="0" marR="0" indent="0" algn="l" defTabSz="914377" rtl="0" latinLnBrk="0">
              <a:lnSpc>
                <a:spcPct val="90000"/>
              </a:lnSpc>
              <a:spcBef>
                <a:spcPts val="0"/>
              </a:spcBef>
              <a:spcAft>
                <a:spcPts val="0"/>
              </a:spcAft>
              <a:buClrTx/>
              <a:buSzTx/>
              <a:buFontTx/>
              <a:buNone/>
              <a:tabLst/>
              <a:defRPr sz="2667" b="1" i="0" u="none" strike="noStrike" cap="none" spc="0" baseline="0">
                <a:ln>
                  <a:noFill/>
                </a:ln>
                <a:solidFill>
                  <a:srgbClr val="8E001C"/>
                </a:solidFill>
                <a:uFillTx/>
                <a:latin typeface="Arial"/>
                <a:ea typeface="Arial"/>
                <a:cs typeface="Arial"/>
                <a:sym typeface="Arial"/>
              </a:defRPr>
            </a:lvl9pPr>
          </a:lstStyle>
          <a:p>
            <a:pPr marL="0" marR="0" lvl="0" indent="0" algn="ctr" defTabSz="914377" rtl="0" eaLnBrk="1" fontAlgn="auto" latinLnBrk="0" hangingPunct="1">
              <a:lnSpc>
                <a:spcPct val="90000"/>
              </a:lnSpc>
              <a:spcBef>
                <a:spcPts val="0"/>
              </a:spcBef>
              <a:spcAft>
                <a:spcPts val="0"/>
              </a:spcAft>
              <a:buClrTx/>
              <a:buSzTx/>
              <a:buFontTx/>
              <a:buNone/>
              <a:tabLst/>
              <a:defRPr/>
            </a:pPr>
            <a:r>
              <a:rPr kumimoji="0" lang="lv-LV" sz="3300" b="1" i="0" u="none" strike="noStrike" kern="0" cap="none" spc="0" normalizeH="0" baseline="0" noProof="0">
                <a:ln>
                  <a:noFill/>
                </a:ln>
                <a:solidFill>
                  <a:srgbClr val="8E001C"/>
                </a:solidFill>
                <a:effectLst/>
                <a:uLnTx/>
                <a:uFillTx/>
                <a:latin typeface="Arial"/>
                <a:cs typeface="Arial"/>
                <a:sym typeface="Arial"/>
              </a:rPr>
              <a:t>IEKŠĒJĀ KONSOLIDĀCIJA</a:t>
            </a:r>
            <a:br>
              <a:rPr kumimoji="0" lang="lv-LV" sz="2650" b="1" i="0" u="none" strike="noStrike" kern="0" cap="none" spc="0" normalizeH="0" baseline="0" noProof="0">
                <a:ln>
                  <a:noFill/>
                </a:ln>
                <a:solidFill>
                  <a:srgbClr val="8E001C"/>
                </a:solidFill>
                <a:effectLst/>
                <a:uLnTx/>
                <a:uFillTx/>
                <a:latin typeface="Arial"/>
                <a:cs typeface="Arial"/>
                <a:sym typeface="Arial"/>
              </a:rPr>
            </a:br>
            <a:endParaRPr kumimoji="0" lang="lv-LV" sz="2667" b="1" i="0" u="none" strike="noStrike" kern="0" cap="none" spc="0" normalizeH="0" baseline="0" noProof="0">
              <a:ln>
                <a:noFill/>
              </a:ln>
              <a:solidFill>
                <a:srgbClr val="58595B"/>
              </a:solidFill>
              <a:effectLst/>
              <a:uLnTx/>
              <a:uFillTx/>
              <a:latin typeface="Arial"/>
              <a:cs typeface="Arial"/>
              <a:sym typeface="Arial"/>
            </a:endParaRPr>
          </a:p>
        </p:txBody>
      </p:sp>
      <p:graphicFrame>
        <p:nvGraphicFramePr>
          <p:cNvPr id="6" name="Diagram 5">
            <a:extLst>
              <a:ext uri="{FF2B5EF4-FFF2-40B4-BE49-F238E27FC236}">
                <a16:creationId xmlns:a16="http://schemas.microsoft.com/office/drawing/2014/main" id="{B52924C0-3EA4-F29A-2337-FCF1B843026C}"/>
              </a:ext>
            </a:extLst>
          </p:cNvPr>
          <p:cNvGraphicFramePr/>
          <p:nvPr>
            <p:extLst>
              <p:ext uri="{D42A27DB-BD31-4B8C-83A1-F6EECF244321}">
                <p14:modId xmlns:p14="http://schemas.microsoft.com/office/powerpoint/2010/main" val="1544257100"/>
              </p:ext>
            </p:extLst>
          </p:nvPr>
        </p:nvGraphicFramePr>
        <p:xfrm>
          <a:off x="2853635" y="1160605"/>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A9A3B827-8D1A-A2D4-A060-C0022FA086DD}"/>
              </a:ext>
            </a:extLst>
          </p:cNvPr>
          <p:cNvSpPr txBox="1"/>
          <p:nvPr/>
        </p:nvSpPr>
        <p:spPr>
          <a:xfrm>
            <a:off x="2853635" y="5547556"/>
            <a:ext cx="1202859"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685800" rtl="0" eaLnBrk="1" fontAlgn="auto" latinLnBrk="0" hangingPunct="0">
              <a:lnSpc>
                <a:spcPct val="100000"/>
              </a:lnSpc>
              <a:spcBef>
                <a:spcPts val="0"/>
              </a:spcBef>
              <a:spcAft>
                <a:spcPts val="0"/>
              </a:spcAft>
              <a:buClrTx/>
              <a:buSzTx/>
              <a:buFontTx/>
              <a:buNone/>
              <a:tabLst/>
              <a:defRPr/>
            </a:pPr>
            <a:r>
              <a:rPr kumimoji="0" lang="lv-LV" sz="2400" b="1"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Arial"/>
                <a:cs typeface="Arial" panose="020B0604020202020204" pitchFamily="34" charset="0"/>
                <a:sym typeface="Arial"/>
              </a:rPr>
              <a:t>2023</a:t>
            </a:r>
          </a:p>
        </p:txBody>
      </p:sp>
      <p:sp>
        <p:nvSpPr>
          <p:cNvPr id="2" name="TextBox 1">
            <a:extLst>
              <a:ext uri="{FF2B5EF4-FFF2-40B4-BE49-F238E27FC236}">
                <a16:creationId xmlns:a16="http://schemas.microsoft.com/office/drawing/2014/main" id="{EB0EEDC7-227F-3043-757B-A9AEB6C446B6}"/>
              </a:ext>
            </a:extLst>
          </p:cNvPr>
          <p:cNvSpPr txBox="1"/>
          <p:nvPr/>
        </p:nvSpPr>
        <p:spPr>
          <a:xfrm>
            <a:off x="3357216" y="4288993"/>
            <a:ext cx="1202859"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685800" rtl="0" eaLnBrk="1" fontAlgn="auto" latinLnBrk="0" hangingPunct="0">
              <a:lnSpc>
                <a:spcPct val="100000"/>
              </a:lnSpc>
              <a:spcBef>
                <a:spcPts val="0"/>
              </a:spcBef>
              <a:spcAft>
                <a:spcPts val="0"/>
              </a:spcAft>
              <a:buClrTx/>
              <a:buSzTx/>
              <a:buFontTx/>
              <a:buNone/>
              <a:tabLst/>
              <a:defRPr/>
            </a:pPr>
            <a:r>
              <a:rPr kumimoji="0" lang="lv-LV" sz="2400" b="1"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Arial"/>
                <a:cs typeface="Arial" panose="020B0604020202020204" pitchFamily="34" charset="0"/>
                <a:sym typeface="Arial"/>
              </a:rPr>
              <a:t>2024</a:t>
            </a:r>
          </a:p>
        </p:txBody>
      </p:sp>
      <p:sp>
        <p:nvSpPr>
          <p:cNvPr id="3" name="TextBox 2">
            <a:extLst>
              <a:ext uri="{FF2B5EF4-FFF2-40B4-BE49-F238E27FC236}">
                <a16:creationId xmlns:a16="http://schemas.microsoft.com/office/drawing/2014/main" id="{EA1D57F1-CDAB-D0B0-5747-F42C062B7113}"/>
              </a:ext>
            </a:extLst>
          </p:cNvPr>
          <p:cNvSpPr txBox="1"/>
          <p:nvPr/>
        </p:nvSpPr>
        <p:spPr>
          <a:xfrm>
            <a:off x="3357217" y="3047049"/>
            <a:ext cx="1202859"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685800" rtl="0" eaLnBrk="1" fontAlgn="auto" latinLnBrk="0" hangingPunct="0">
              <a:lnSpc>
                <a:spcPct val="100000"/>
              </a:lnSpc>
              <a:spcBef>
                <a:spcPts val="0"/>
              </a:spcBef>
              <a:spcAft>
                <a:spcPts val="0"/>
              </a:spcAft>
              <a:buClrTx/>
              <a:buSzTx/>
              <a:buFontTx/>
              <a:buNone/>
              <a:tabLst/>
              <a:defRPr/>
            </a:pPr>
            <a:r>
              <a:rPr kumimoji="0" lang="lv-LV" sz="2400" b="1"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Arial"/>
                <a:cs typeface="Arial" panose="020B0604020202020204" pitchFamily="34" charset="0"/>
                <a:sym typeface="Arial"/>
              </a:rPr>
              <a:t>2024</a:t>
            </a:r>
          </a:p>
        </p:txBody>
      </p:sp>
      <p:sp>
        <p:nvSpPr>
          <p:cNvPr id="4" name="TextBox 3">
            <a:extLst>
              <a:ext uri="{FF2B5EF4-FFF2-40B4-BE49-F238E27FC236}">
                <a16:creationId xmlns:a16="http://schemas.microsoft.com/office/drawing/2014/main" id="{6CF2A978-AD74-252A-C55F-BFE3BEC421E3}"/>
              </a:ext>
            </a:extLst>
          </p:cNvPr>
          <p:cNvSpPr txBox="1"/>
          <p:nvPr/>
        </p:nvSpPr>
        <p:spPr>
          <a:xfrm>
            <a:off x="2901346" y="1805105"/>
            <a:ext cx="1202859"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685800" rtl="0" eaLnBrk="1" fontAlgn="auto" latinLnBrk="0" hangingPunct="0">
              <a:lnSpc>
                <a:spcPct val="100000"/>
              </a:lnSpc>
              <a:spcBef>
                <a:spcPts val="0"/>
              </a:spcBef>
              <a:spcAft>
                <a:spcPts val="0"/>
              </a:spcAft>
              <a:buClrTx/>
              <a:buSzTx/>
              <a:buFontTx/>
              <a:buNone/>
              <a:tabLst/>
              <a:defRPr/>
            </a:pPr>
            <a:r>
              <a:rPr kumimoji="0" lang="lv-LV" sz="2400" b="1"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Arial"/>
                <a:cs typeface="Arial" panose="020B0604020202020204" pitchFamily="34" charset="0"/>
                <a:sym typeface="Arial"/>
              </a:rPr>
              <a:t>2025</a:t>
            </a:r>
          </a:p>
        </p:txBody>
      </p:sp>
    </p:spTree>
    <p:extLst>
      <p:ext uri="{BB962C8B-B14F-4D97-AF65-F5344CB8AC3E}">
        <p14:creationId xmlns:p14="http://schemas.microsoft.com/office/powerpoint/2010/main" val="36484667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E03ABA-5ED4-0ABB-208D-15C39D58ACFB}"/>
            </a:ext>
          </a:extLst>
        </p:cNvPr>
        <p:cNvGrpSpPr/>
        <p:nvPr/>
      </p:nvGrpSpPr>
      <p:grpSpPr>
        <a:xfrm>
          <a:off x="0" y="0"/>
          <a:ext cx="0" cy="0"/>
          <a:chOff x="0" y="0"/>
          <a:chExt cx="0" cy="0"/>
        </a:xfrm>
      </p:grpSpPr>
      <p:sp>
        <p:nvSpPr>
          <p:cNvPr id="3" name="Satura vietturis 2">
            <a:extLst>
              <a:ext uri="{FF2B5EF4-FFF2-40B4-BE49-F238E27FC236}">
                <a16:creationId xmlns:a16="http://schemas.microsoft.com/office/drawing/2014/main" id="{E1486FED-0338-1755-B6E1-8CA75860A2F2}"/>
              </a:ext>
            </a:extLst>
          </p:cNvPr>
          <p:cNvSpPr>
            <a:spLocks noGrp="1"/>
          </p:cNvSpPr>
          <p:nvPr>
            <p:ph idx="1"/>
          </p:nvPr>
        </p:nvSpPr>
        <p:spPr>
          <a:xfrm>
            <a:off x="419099" y="662009"/>
            <a:ext cx="2422423" cy="4111872"/>
          </a:xfrm>
        </p:spPr>
        <p:txBody>
          <a:bodyPr vert="horz" lIns="0" tIns="0" rIns="0" bIns="0" rtlCol="0" anchor="t">
            <a:normAutofit/>
          </a:bodyPr>
          <a:lstStyle/>
          <a:p>
            <a:r>
              <a:rPr lang="lv-LV">
                <a:latin typeface="Arial"/>
                <a:cs typeface="Arial"/>
              </a:rPr>
              <a:t>RSU Zinātniskās institūcijas starptautiskais novērtējums </a:t>
            </a:r>
            <a:endParaRPr lang="lv-LV"/>
          </a:p>
          <a:p>
            <a:r>
              <a:rPr lang="lv-LV">
                <a:latin typeface="Arial"/>
                <a:cs typeface="Arial"/>
              </a:rPr>
              <a:t>(2019-2024)</a:t>
            </a:r>
          </a:p>
          <a:p>
            <a:endParaRPr lang="lv-LV" sz="2200"/>
          </a:p>
          <a:p>
            <a:endParaRPr lang="lv-LV" sz="2200"/>
          </a:p>
          <a:p>
            <a:endParaRPr lang="lv-LV" sz="2200"/>
          </a:p>
          <a:p>
            <a:endParaRPr lang="lv-LV" sz="2200"/>
          </a:p>
        </p:txBody>
      </p:sp>
      <p:pic>
        <p:nvPicPr>
          <p:cNvPr id="4" name="Attēls 11" descr="Attēls, kurā ir iekštelpu, apģērbs, persona, siena&#10;&#10;Mākslīgā intelekta ģenerēts saturs var būt nepareizs.">
            <a:extLst>
              <a:ext uri="{FF2B5EF4-FFF2-40B4-BE49-F238E27FC236}">
                <a16:creationId xmlns:a16="http://schemas.microsoft.com/office/drawing/2014/main" id="{7E2C1565-4A69-38BF-D9DA-B478BC57B2A5}"/>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760649" y="355649"/>
            <a:ext cx="3435281" cy="3386220"/>
          </a:xfrm>
          <a:prstGeom prst="rect">
            <a:avLst/>
          </a:prstGeom>
        </p:spPr>
      </p:pic>
      <p:pic>
        <p:nvPicPr>
          <p:cNvPr id="5" name="Attēls 7" descr="Attēls, kurā ir apģērbs, persona, cilvēka seja, vīrietis&#10;&#10;Mākslīgā intelekta ģenerēts saturs var būt nepareizs.">
            <a:extLst>
              <a:ext uri="{FF2B5EF4-FFF2-40B4-BE49-F238E27FC236}">
                <a16:creationId xmlns:a16="http://schemas.microsoft.com/office/drawing/2014/main" id="{C593985E-9644-CEC0-F22C-2B829069A7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60945" y="3552375"/>
            <a:ext cx="4123563" cy="2766394"/>
          </a:xfrm>
          <a:prstGeom prst="rect">
            <a:avLst/>
          </a:prstGeom>
        </p:spPr>
      </p:pic>
      <p:pic>
        <p:nvPicPr>
          <p:cNvPr id="6" name="Attēls 8" descr="Attēls, kurā ir iekštelpu, krēsls, apģērbs, mēbeles&#10;&#10;Mākslīgā intelekta ģenerēts saturs var būt nepareizs.">
            <a:extLst>
              <a:ext uri="{FF2B5EF4-FFF2-40B4-BE49-F238E27FC236}">
                <a16:creationId xmlns:a16="http://schemas.microsoft.com/office/drawing/2014/main" id="{95E9C63D-0E68-F15C-460E-9F85F8E3AE1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60945" y="355649"/>
            <a:ext cx="4123563" cy="3063877"/>
          </a:xfrm>
          <a:prstGeom prst="rect">
            <a:avLst/>
          </a:prstGeom>
        </p:spPr>
      </p:pic>
      <p:sp>
        <p:nvSpPr>
          <p:cNvPr id="8" name="TextBox 7">
            <a:extLst>
              <a:ext uri="{FF2B5EF4-FFF2-40B4-BE49-F238E27FC236}">
                <a16:creationId xmlns:a16="http://schemas.microsoft.com/office/drawing/2014/main" id="{33728B4E-D817-47B9-9733-33AD833C5AC0}"/>
              </a:ext>
            </a:extLst>
          </p:cNvPr>
          <p:cNvSpPr txBox="1"/>
          <p:nvPr/>
        </p:nvSpPr>
        <p:spPr>
          <a:xfrm>
            <a:off x="419099" y="2528017"/>
            <a:ext cx="2491249" cy="2794868"/>
          </a:xfrm>
          <a:prstGeom prst="rect">
            <a:avLst/>
          </a:prstGeom>
          <a:noFill/>
        </p:spPr>
        <p:txBody>
          <a:bodyPr wrap="square">
            <a:spAutoFit/>
          </a:bodyPr>
          <a:lstStyle/>
          <a:p>
            <a:pPr>
              <a:lnSpc>
                <a:spcPct val="120000"/>
              </a:lnSpc>
              <a:spcBef>
                <a:spcPts val="0"/>
              </a:spcBef>
            </a:pPr>
            <a:r>
              <a:rPr lang="lv-LV" b="1">
                <a:solidFill>
                  <a:schemeClr val="bg1"/>
                </a:solidFill>
                <a:cs typeface="Arial"/>
              </a:rPr>
              <a:t>RSU zinātnes platformas: </a:t>
            </a:r>
            <a:endParaRPr lang="lv-LV" b="1">
              <a:solidFill>
                <a:schemeClr val="bg1"/>
              </a:solidFill>
            </a:endParaRPr>
          </a:p>
          <a:p>
            <a:pPr marL="285750" indent="-285750">
              <a:lnSpc>
                <a:spcPct val="120000"/>
              </a:lnSpc>
              <a:spcBef>
                <a:spcPts val="0"/>
              </a:spcBef>
              <a:buFont typeface="Arial" panose="020B0604020202020204" pitchFamily="34" charset="0"/>
              <a:buChar char="•"/>
            </a:pPr>
            <a:r>
              <a:rPr lang="lv-LV" b="0">
                <a:solidFill>
                  <a:schemeClr val="bg1"/>
                </a:solidFill>
                <a:cs typeface="Arial"/>
              </a:rPr>
              <a:t>Veselība un dabaszinātnes</a:t>
            </a:r>
          </a:p>
          <a:p>
            <a:pPr marL="285750" indent="-285750">
              <a:lnSpc>
                <a:spcPct val="120000"/>
              </a:lnSpc>
              <a:spcBef>
                <a:spcPts val="0"/>
              </a:spcBef>
              <a:buFont typeface="Arial" panose="020B0604020202020204" pitchFamily="34" charset="0"/>
              <a:buChar char="•"/>
            </a:pPr>
            <a:r>
              <a:rPr lang="lv-LV" b="0">
                <a:solidFill>
                  <a:schemeClr val="bg1"/>
                </a:solidFill>
                <a:cs typeface="Arial"/>
              </a:rPr>
              <a:t>Sociālās zinātnes </a:t>
            </a:r>
          </a:p>
          <a:p>
            <a:pPr marL="285750" indent="-285750">
              <a:lnSpc>
                <a:spcPct val="120000"/>
              </a:lnSpc>
              <a:spcBef>
                <a:spcPts val="0"/>
              </a:spcBef>
              <a:buFont typeface="Arial" panose="020B0604020202020204" pitchFamily="34" charset="0"/>
              <a:buChar char="•"/>
            </a:pPr>
            <a:r>
              <a:rPr lang="lv-LV" b="0">
                <a:solidFill>
                  <a:schemeClr val="bg1"/>
                </a:solidFill>
                <a:cs typeface="Arial"/>
              </a:rPr>
              <a:t>RSU Latvijas Sporta pedagoģijas akadēmija </a:t>
            </a:r>
          </a:p>
        </p:txBody>
      </p:sp>
      <p:sp>
        <p:nvSpPr>
          <p:cNvPr id="12" name="TextBox 11">
            <a:extLst>
              <a:ext uri="{FF2B5EF4-FFF2-40B4-BE49-F238E27FC236}">
                <a16:creationId xmlns:a16="http://schemas.microsoft.com/office/drawing/2014/main" id="{8547134A-72E8-9165-A0F9-B88C6535CD49}"/>
              </a:ext>
            </a:extLst>
          </p:cNvPr>
          <p:cNvSpPr txBox="1"/>
          <p:nvPr/>
        </p:nvSpPr>
        <p:spPr>
          <a:xfrm>
            <a:off x="3746090" y="6422150"/>
            <a:ext cx="7138220" cy="307777"/>
          </a:xfrm>
          <a:prstGeom prst="rect">
            <a:avLst/>
          </a:prstGeom>
          <a:noFill/>
        </p:spPr>
        <p:txBody>
          <a:bodyPr wrap="square">
            <a:spAutoFit/>
          </a:bodyPr>
          <a:lstStyle/>
          <a:p>
            <a:pPr algn="ctr"/>
            <a:r>
              <a:rPr lang="lv-LV" sz="1400">
                <a:solidFill>
                  <a:schemeClr val="bg1">
                    <a:lumMod val="49000"/>
                  </a:schemeClr>
                </a:solidFill>
                <a:cs typeface="Arial"/>
              </a:rPr>
              <a:t>Pārskats par novērtējuma rezultātiem - 2025. gada beigas/ 2026. gada sākums</a:t>
            </a:r>
            <a:endParaRPr lang="lv-LV" sz="1400"/>
          </a:p>
        </p:txBody>
      </p:sp>
      <p:pic>
        <p:nvPicPr>
          <p:cNvPr id="9" name="Picture 8" descr="A group of books on a black surface&#10;&#10;AI-generated content may be incorrect.">
            <a:extLst>
              <a:ext uri="{FF2B5EF4-FFF2-40B4-BE49-F238E27FC236}">
                <a16:creationId xmlns:a16="http://schemas.microsoft.com/office/drawing/2014/main" id="{3E010DD1-891A-B15A-0536-9AD93CDEE56D}"/>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7760650" y="3845249"/>
            <a:ext cx="3435281" cy="2473519"/>
          </a:xfrm>
          <a:prstGeom prst="rect">
            <a:avLst/>
          </a:prstGeom>
        </p:spPr>
      </p:pic>
    </p:spTree>
    <p:extLst>
      <p:ext uri="{BB962C8B-B14F-4D97-AF65-F5344CB8AC3E}">
        <p14:creationId xmlns:p14="http://schemas.microsoft.com/office/powerpoint/2010/main" val="38959775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05C53-06CB-F862-FB3E-99D8D2D73944}"/>
            </a:ext>
          </a:extLst>
        </p:cNvPr>
        <p:cNvGrpSpPr/>
        <p:nvPr/>
      </p:nvGrpSpPr>
      <p:grpSpPr>
        <a:xfrm>
          <a:off x="0" y="0"/>
          <a:ext cx="0" cy="0"/>
          <a:chOff x="0" y="0"/>
          <a:chExt cx="0" cy="0"/>
        </a:xfrm>
      </p:grpSpPr>
      <p:sp>
        <p:nvSpPr>
          <p:cNvPr id="3" name="Virsraksts 2">
            <a:extLst>
              <a:ext uri="{FF2B5EF4-FFF2-40B4-BE49-F238E27FC236}">
                <a16:creationId xmlns:a16="http://schemas.microsoft.com/office/drawing/2014/main" id="{3D60F5AF-D98D-5B27-18FE-99373D2DB6CC}"/>
              </a:ext>
            </a:extLst>
          </p:cNvPr>
          <p:cNvSpPr>
            <a:spLocks noGrp="1"/>
          </p:cNvSpPr>
          <p:nvPr>
            <p:ph type="ctrTitle"/>
          </p:nvPr>
        </p:nvSpPr>
        <p:spPr/>
        <p:txBody>
          <a:bodyPr/>
          <a:lstStyle/>
          <a:p>
            <a:r>
              <a:rPr lang="lv-LV">
                <a:latin typeface="Arial"/>
                <a:cs typeface="Arial"/>
              </a:rPr>
              <a:t>Personāls un Finanses</a:t>
            </a:r>
            <a:endParaRPr lang="lv-LV"/>
          </a:p>
        </p:txBody>
      </p:sp>
      <p:pic>
        <p:nvPicPr>
          <p:cNvPr id="12" name="Picture Placeholder 11" descr="Close up of a currency&#10;&#10;AI-generated content may be incorrect.">
            <a:extLst>
              <a:ext uri="{FF2B5EF4-FFF2-40B4-BE49-F238E27FC236}">
                <a16:creationId xmlns:a16="http://schemas.microsoft.com/office/drawing/2014/main" id="{67F255B0-3217-22A0-AFCB-BBB4AAC8FF11}"/>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r="-82"/>
          <a:stretch>
            <a:fillRect/>
          </a:stretch>
        </p:blipFill>
        <p:spPr>
          <a:xfrm>
            <a:off x="0" y="0"/>
            <a:ext cx="12202046" cy="4143490"/>
          </a:xfrm>
          <a:prstGeom prst="rect">
            <a:avLst/>
          </a:prstGeom>
        </p:spPr>
      </p:pic>
    </p:spTree>
    <p:extLst>
      <p:ext uri="{BB962C8B-B14F-4D97-AF65-F5344CB8AC3E}">
        <p14:creationId xmlns:p14="http://schemas.microsoft.com/office/powerpoint/2010/main" val="38346421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A2E015-EB39-D4B9-EF45-9248DF4BFE76}"/>
              </a:ext>
            </a:extLst>
          </p:cNvPr>
          <p:cNvSpPr>
            <a:spLocks noGrp="1"/>
          </p:cNvSpPr>
          <p:nvPr>
            <p:ph type="body" sz="quarter" idx="11"/>
          </p:nvPr>
        </p:nvSpPr>
        <p:spPr/>
        <p:txBody>
          <a:bodyPr vert="horz" lIns="0" tIns="0" rIns="0" bIns="0" rtlCol="0" anchor="t">
            <a:normAutofit/>
          </a:bodyPr>
          <a:lstStyle/>
          <a:p>
            <a:r>
              <a:rPr lang="en-GB"/>
              <a:t>RSU BUDŽETA IZAUGSME 2021-2025</a:t>
            </a:r>
            <a:endParaRPr lang="en-US"/>
          </a:p>
        </p:txBody>
      </p:sp>
      <p:sp>
        <p:nvSpPr>
          <p:cNvPr id="10" name="Satura vietturis 3">
            <a:extLst>
              <a:ext uri="{FF2B5EF4-FFF2-40B4-BE49-F238E27FC236}">
                <a16:creationId xmlns:a16="http://schemas.microsoft.com/office/drawing/2014/main" id="{046BCE3D-C077-3686-95F6-A50955BF11C3}"/>
              </a:ext>
            </a:extLst>
          </p:cNvPr>
          <p:cNvSpPr txBox="1">
            <a:spLocks/>
          </p:cNvSpPr>
          <p:nvPr/>
        </p:nvSpPr>
        <p:spPr>
          <a:xfrm>
            <a:off x="935133" y="1085161"/>
            <a:ext cx="4113945" cy="88899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200" b="1" kern="120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80000" indent="-180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360000" indent="-180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540000" indent="-180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lv-LV" sz="2200" b="0"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rPr>
              <a:t>Kopējie ieņēmumi (</a:t>
            </a:r>
            <a:r>
              <a:rPr kumimoji="0" lang="lv-LV" sz="2200" b="0" i="0" u="none" strike="noStrike" kern="1200" cap="none" spc="0" normalizeH="0" baseline="0" noProof="0" err="1">
                <a:ln>
                  <a:noFill/>
                </a:ln>
                <a:solidFill>
                  <a:srgbClr val="595959"/>
                </a:solidFill>
                <a:effectLst/>
                <a:uLnTx/>
                <a:uFillTx/>
                <a:latin typeface="Arial" panose="020B0604020202020204" pitchFamily="34" charset="0"/>
                <a:ea typeface="+mn-ea"/>
                <a:cs typeface="Arial" panose="020B0604020202020204" pitchFamily="34" charset="0"/>
              </a:rPr>
              <a:t>Milj</a:t>
            </a:r>
            <a:r>
              <a:rPr kumimoji="0" lang="lv-LV" sz="2200" b="0"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rPr>
              <a:t>, </a:t>
            </a:r>
            <a:r>
              <a:rPr kumimoji="0" lang="lv-LV" sz="2200" b="0" i="0" u="none" strike="noStrike" kern="1200" cap="none" spc="0" normalizeH="0" baseline="0" noProof="0" err="1">
                <a:ln>
                  <a:noFill/>
                </a:ln>
                <a:solidFill>
                  <a:srgbClr val="595959"/>
                </a:solidFill>
                <a:effectLst/>
                <a:uLnTx/>
                <a:uFillTx/>
                <a:latin typeface="Arial" panose="020B0604020202020204" pitchFamily="34" charset="0"/>
                <a:ea typeface="+mn-ea"/>
                <a:cs typeface="Arial" panose="020B0604020202020204" pitchFamily="34" charset="0"/>
              </a:rPr>
              <a:t>Eur</a:t>
            </a:r>
            <a:r>
              <a:rPr kumimoji="0" lang="lv-LV" sz="2200" b="0"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rPr>
              <a:t>): </a:t>
            </a:r>
          </a:p>
        </p:txBody>
      </p:sp>
      <p:sp>
        <p:nvSpPr>
          <p:cNvPr id="12" name="Satura vietturis 3">
            <a:extLst>
              <a:ext uri="{FF2B5EF4-FFF2-40B4-BE49-F238E27FC236}">
                <a16:creationId xmlns:a16="http://schemas.microsoft.com/office/drawing/2014/main" id="{C07A4F1D-2C3B-F820-E4A7-E672521C718E}"/>
              </a:ext>
            </a:extLst>
          </p:cNvPr>
          <p:cNvSpPr txBox="1">
            <a:spLocks/>
          </p:cNvSpPr>
          <p:nvPr/>
        </p:nvSpPr>
        <p:spPr>
          <a:xfrm>
            <a:off x="5683123" y="1081065"/>
            <a:ext cx="6446025" cy="88899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200" b="1" kern="120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80000" indent="-180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360000" indent="-180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540000" indent="-180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lv-LV" sz="2200" b="0"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rPr>
              <a:t>Ieņēmumu struktūra un pieaugums 2024. gadā: </a:t>
            </a:r>
          </a:p>
        </p:txBody>
      </p:sp>
      <p:sp>
        <p:nvSpPr>
          <p:cNvPr id="15" name="Satura vietturis 3">
            <a:extLst>
              <a:ext uri="{FF2B5EF4-FFF2-40B4-BE49-F238E27FC236}">
                <a16:creationId xmlns:a16="http://schemas.microsoft.com/office/drawing/2014/main" id="{E70B2D8A-DC0B-4DF3-2BB0-7AF0DDFAA57E}"/>
              </a:ext>
            </a:extLst>
          </p:cNvPr>
          <p:cNvSpPr txBox="1">
            <a:spLocks/>
          </p:cNvSpPr>
          <p:nvPr/>
        </p:nvSpPr>
        <p:spPr>
          <a:xfrm>
            <a:off x="2135570" y="5410080"/>
            <a:ext cx="8625241" cy="88899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200" b="1" kern="120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80000" indent="-180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360000" indent="-180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540000" indent="-180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lv-LV" sz="2200" b="1"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rPr>
              <a:t>Galvenā prioritāte 2026. gada budžetam - Darbinieku atlīdzība </a:t>
            </a:r>
          </a:p>
        </p:txBody>
      </p:sp>
      <p:graphicFrame>
        <p:nvGraphicFramePr>
          <p:cNvPr id="5" name="Chart 4">
            <a:extLst>
              <a:ext uri="{FF2B5EF4-FFF2-40B4-BE49-F238E27FC236}">
                <a16:creationId xmlns:a16="http://schemas.microsoft.com/office/drawing/2014/main" id="{B72060B0-F81A-4B28-BE15-1698D1B09E96}"/>
              </a:ext>
            </a:extLst>
          </p:cNvPr>
          <p:cNvGraphicFramePr/>
          <p:nvPr>
            <p:extLst>
              <p:ext uri="{D42A27DB-BD31-4B8C-83A1-F6EECF244321}">
                <p14:modId xmlns:p14="http://schemas.microsoft.com/office/powerpoint/2010/main" val="2778098807"/>
              </p:ext>
            </p:extLst>
          </p:nvPr>
        </p:nvGraphicFramePr>
        <p:xfrm>
          <a:off x="312051" y="1970064"/>
          <a:ext cx="5532158" cy="322463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a:extLst>
              <a:ext uri="{FF2B5EF4-FFF2-40B4-BE49-F238E27FC236}">
                <a16:creationId xmlns:a16="http://schemas.microsoft.com/office/drawing/2014/main" id="{F091489A-6041-4532-97D9-23B80C8C9FE7}"/>
              </a:ext>
            </a:extLst>
          </p:cNvPr>
          <p:cNvGraphicFramePr/>
          <p:nvPr>
            <p:extLst>
              <p:ext uri="{D42A27DB-BD31-4B8C-83A1-F6EECF244321}">
                <p14:modId xmlns:p14="http://schemas.microsoft.com/office/powerpoint/2010/main" val="1194567701"/>
              </p:ext>
            </p:extLst>
          </p:nvPr>
        </p:nvGraphicFramePr>
        <p:xfrm>
          <a:off x="6505575" y="1365047"/>
          <a:ext cx="5146427" cy="429045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971846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5F0D9-3625-55CE-DCA9-B3A32A7C6FA3}"/>
            </a:ext>
          </a:extLst>
        </p:cNvPr>
        <p:cNvGrpSpPr/>
        <p:nvPr/>
      </p:nvGrpSpPr>
      <p:grpSpPr>
        <a:xfrm>
          <a:off x="0" y="0"/>
          <a:ext cx="0" cy="0"/>
          <a:chOff x="0" y="0"/>
          <a:chExt cx="0" cy="0"/>
        </a:xfrm>
      </p:grpSpPr>
      <p:sp>
        <p:nvSpPr>
          <p:cNvPr id="3" name="Satura vietturis 2">
            <a:extLst>
              <a:ext uri="{FF2B5EF4-FFF2-40B4-BE49-F238E27FC236}">
                <a16:creationId xmlns:a16="http://schemas.microsoft.com/office/drawing/2014/main" id="{2B366002-53EB-5706-B5E9-DB2A7EB5271A}"/>
              </a:ext>
            </a:extLst>
          </p:cNvPr>
          <p:cNvSpPr>
            <a:spLocks noGrp="1"/>
          </p:cNvSpPr>
          <p:nvPr>
            <p:ph idx="1"/>
          </p:nvPr>
        </p:nvSpPr>
        <p:spPr>
          <a:xfrm>
            <a:off x="362763" y="646932"/>
            <a:ext cx="2291145" cy="4010024"/>
          </a:xfrm>
        </p:spPr>
        <p:txBody>
          <a:bodyPr/>
          <a:lstStyle/>
          <a:p>
            <a:r>
              <a:rPr lang="lv-LV"/>
              <a:t>Akadēmiskā </a:t>
            </a:r>
          </a:p>
          <a:p>
            <a:r>
              <a:rPr lang="lv-LV"/>
              <a:t>Personāla mēnešalgu pārskata plāns</a:t>
            </a:r>
          </a:p>
          <a:p>
            <a:endParaRPr lang="lv-LV"/>
          </a:p>
          <a:p>
            <a:pPr algn="ctr"/>
            <a:r>
              <a:rPr lang="lv-LV" sz="3600"/>
              <a:t>4.1 m EUR</a:t>
            </a:r>
          </a:p>
          <a:p>
            <a:pPr algn="ctr"/>
            <a:endParaRPr lang="lv-LV"/>
          </a:p>
        </p:txBody>
      </p:sp>
      <p:sp>
        <p:nvSpPr>
          <p:cNvPr id="2" name="Rectangle 1">
            <a:extLst>
              <a:ext uri="{FF2B5EF4-FFF2-40B4-BE49-F238E27FC236}">
                <a16:creationId xmlns:a16="http://schemas.microsoft.com/office/drawing/2014/main" id="{2247A327-2A9D-CA17-7B6F-5C5BA990DC96}"/>
              </a:ext>
            </a:extLst>
          </p:cNvPr>
          <p:cNvSpPr/>
          <p:nvPr/>
        </p:nvSpPr>
        <p:spPr>
          <a:xfrm>
            <a:off x="3275045" y="646932"/>
            <a:ext cx="8080310" cy="5816977"/>
          </a:xfrm>
          <a:prstGeom prst="rect">
            <a:avLst/>
          </a:prstGeom>
        </p:spPr>
        <p:txBody>
          <a:bodyPr wrap="square">
            <a:spAutoFit/>
          </a:bodyPr>
          <a:lstStyle/>
          <a:p>
            <a:pPr marR="0" lvl="0" algn="ctr" defTabSz="914400" rtl="0" eaLnBrk="1" fontAlgn="auto" latinLnBrk="0" hangingPunct="1">
              <a:lnSpc>
                <a:spcPct val="100000"/>
              </a:lnSpc>
              <a:spcBef>
                <a:spcPts val="0"/>
              </a:spcBef>
              <a:spcAft>
                <a:spcPts val="0"/>
              </a:spcAft>
              <a:buClr>
                <a:srgbClr val="C00000"/>
              </a:buClr>
              <a:buSzTx/>
              <a:tabLst/>
              <a:defRPr/>
            </a:pPr>
            <a:r>
              <a:rPr kumimoji="0" lang="lv-LV" sz="2400" b="0" i="0" u="none" strike="noStrike" kern="1200" cap="none" spc="0" normalizeH="0" baseline="0" noProof="0">
                <a:ln>
                  <a:noFill/>
                </a:ln>
                <a:solidFill>
                  <a:srgbClr val="CCCCCC">
                    <a:lumMod val="10000"/>
                  </a:srgbClr>
                </a:solidFill>
                <a:effectLst/>
                <a:uLnTx/>
                <a:uFillTx/>
                <a:latin typeface="Arial"/>
                <a:ea typeface="+mn-ea"/>
                <a:cs typeface="+mn-cs"/>
              </a:rPr>
              <a:t>No 02.01.2026. </a:t>
            </a:r>
            <a:r>
              <a:rPr kumimoji="0" lang="lv-LV" sz="2400" b="0" i="0" u="none" strike="noStrike" kern="1200" cap="none" spc="0" normalizeH="0" baseline="0" noProof="0" err="1">
                <a:ln>
                  <a:noFill/>
                </a:ln>
                <a:solidFill>
                  <a:srgbClr val="CCCCCC">
                    <a:lumMod val="10000"/>
                  </a:srgbClr>
                </a:solidFill>
                <a:effectLst/>
                <a:uLnTx/>
                <a:uFillTx/>
                <a:latin typeface="Arial"/>
                <a:ea typeface="+mn-ea"/>
                <a:cs typeface="+mn-cs"/>
              </a:rPr>
              <a:t>akordlikmes</a:t>
            </a:r>
            <a:r>
              <a:rPr kumimoji="0" lang="lv-LV" sz="2400" b="0" i="0" u="none" strike="noStrike" kern="1200" cap="none" spc="0" normalizeH="0" baseline="0" noProof="0">
                <a:ln>
                  <a:noFill/>
                </a:ln>
                <a:solidFill>
                  <a:srgbClr val="CCCCCC">
                    <a:lumMod val="10000"/>
                  </a:srgbClr>
                </a:solidFill>
                <a:effectLst/>
                <a:uLnTx/>
                <a:uFillTx/>
                <a:latin typeface="Arial"/>
                <a:ea typeface="+mn-ea"/>
                <a:cs typeface="+mn-cs"/>
              </a:rPr>
              <a:t> pieaugums </a:t>
            </a:r>
            <a:r>
              <a:rPr kumimoji="0" lang="lv-LV" sz="2400" b="0" i="1" u="none" strike="noStrike" kern="1200" cap="none" spc="0" normalizeH="0" baseline="0" noProof="0">
                <a:ln>
                  <a:noFill/>
                </a:ln>
                <a:solidFill>
                  <a:srgbClr val="CCCCCC">
                    <a:lumMod val="10000"/>
                  </a:srgbClr>
                </a:solidFill>
                <a:effectLst/>
                <a:uLnTx/>
                <a:uFillTx/>
                <a:latin typeface="Arial"/>
                <a:ea typeface="+mn-ea"/>
                <a:cs typeface="+mn-cs"/>
              </a:rPr>
              <a:t>(ārštata)</a:t>
            </a:r>
            <a:endParaRPr kumimoji="0" lang="lv-LV" sz="2400" b="0" i="0" u="none" strike="noStrike" kern="1200" cap="none" spc="0" normalizeH="0" baseline="0" noProof="0">
              <a:ln>
                <a:noFill/>
              </a:ln>
              <a:solidFill>
                <a:srgbClr val="CCCCCC">
                  <a:lumMod val="10000"/>
                </a:srgbClr>
              </a:solidFill>
              <a:effectLst/>
              <a:uLnTx/>
              <a:uFillTx/>
              <a:latin typeface="Arial"/>
              <a:ea typeface="+mn-ea"/>
              <a:cs typeface="+mn-cs"/>
            </a:endParaRPr>
          </a:p>
          <a:p>
            <a:pPr marL="742950" marR="0" lvl="1" indent="-285750" algn="ctr" defTabSz="914400" rtl="0" eaLnBrk="1" fontAlgn="auto" latinLnBrk="0" hangingPunct="1">
              <a:lnSpc>
                <a:spcPct val="100000"/>
              </a:lnSpc>
              <a:spcBef>
                <a:spcPts val="0"/>
              </a:spcBef>
              <a:spcAft>
                <a:spcPts val="0"/>
              </a:spcAft>
              <a:buClr>
                <a:srgbClr val="C00000"/>
              </a:buClr>
              <a:buSzTx/>
              <a:buFont typeface="Wingdings" panose="05000000000000000000" pitchFamily="2" charset="2"/>
              <a:buChar char="§"/>
              <a:tabLst/>
              <a:defRPr/>
            </a:pPr>
            <a:endParaRPr kumimoji="0" lang="lv-LV" sz="2400" b="0" i="0" u="none" strike="noStrike" kern="1200" cap="none" spc="0" normalizeH="0" baseline="0" noProof="0">
              <a:ln>
                <a:noFill/>
              </a:ln>
              <a:solidFill>
                <a:srgbClr val="CCCCCC">
                  <a:lumMod val="10000"/>
                </a:srgbClr>
              </a:solidFill>
              <a:effectLst/>
              <a:uLnTx/>
              <a:uFillTx/>
              <a:latin typeface="Arial"/>
              <a:ea typeface="+mn-ea"/>
              <a:cs typeface="+mn-cs"/>
              <a:sym typeface="Symbol" panose="05050102010706020507" pitchFamily="18" charset="2"/>
            </a:endParaRPr>
          </a:p>
          <a:p>
            <a:pPr marL="457200" marR="0" lvl="1" indent="0" algn="ctr" defTabSz="914400" rtl="0" eaLnBrk="1" fontAlgn="auto" latinLnBrk="0" hangingPunct="1">
              <a:lnSpc>
                <a:spcPct val="100000"/>
              </a:lnSpc>
              <a:spcBef>
                <a:spcPts val="0"/>
              </a:spcBef>
              <a:spcAft>
                <a:spcPts val="0"/>
              </a:spcAft>
              <a:buClr>
                <a:srgbClr val="C00000"/>
              </a:buClr>
              <a:buSzTx/>
              <a:buFontTx/>
              <a:buNone/>
              <a:tabLst/>
              <a:defRPr/>
            </a:pPr>
            <a:endParaRPr kumimoji="0" lang="lv-LV" sz="2400" b="0" i="0" u="none" strike="noStrike" kern="1200" cap="none" spc="0" normalizeH="0" baseline="0" noProof="0">
              <a:ln>
                <a:noFill/>
              </a:ln>
              <a:solidFill>
                <a:srgbClr val="CCCCCC">
                  <a:lumMod val="10000"/>
                </a:srgbClr>
              </a:solidFill>
              <a:effectLst/>
              <a:uLnTx/>
              <a:uFillTx/>
              <a:latin typeface="Arial"/>
              <a:ea typeface="+mn-ea"/>
              <a:cs typeface="+mn-cs"/>
              <a:sym typeface="Symbol" panose="05050102010706020507" pitchFamily="18" charset="2"/>
            </a:endParaRPr>
          </a:p>
          <a:p>
            <a:pPr marL="457200" marR="0" lvl="1" indent="0" algn="ctr" defTabSz="914400" rtl="0" eaLnBrk="1" fontAlgn="auto" latinLnBrk="0" hangingPunct="1">
              <a:lnSpc>
                <a:spcPct val="100000"/>
              </a:lnSpc>
              <a:spcBef>
                <a:spcPts val="0"/>
              </a:spcBef>
              <a:spcAft>
                <a:spcPts val="0"/>
              </a:spcAft>
              <a:buClr>
                <a:srgbClr val="C00000"/>
              </a:buClr>
              <a:buSzTx/>
              <a:buFontTx/>
              <a:buNone/>
              <a:tabLst/>
              <a:defRPr/>
            </a:pPr>
            <a:endParaRPr kumimoji="0" lang="lv-LV" sz="2400" b="0" i="0" u="none" strike="noStrike" kern="1200" cap="none" spc="0" normalizeH="0" baseline="0" noProof="0">
              <a:ln>
                <a:noFill/>
              </a:ln>
              <a:solidFill>
                <a:srgbClr val="CCCCCC">
                  <a:lumMod val="10000"/>
                </a:srgbClr>
              </a:solidFill>
              <a:effectLst/>
              <a:uLnTx/>
              <a:uFillTx/>
              <a:latin typeface="Arial"/>
              <a:ea typeface="+mn-ea"/>
              <a:cs typeface="+mn-cs"/>
              <a:sym typeface="Symbol" panose="05050102010706020507" pitchFamily="18" charset="2"/>
            </a:endParaRPr>
          </a:p>
          <a:p>
            <a:pPr marL="457200" marR="0" lvl="1" indent="0" algn="ctr" defTabSz="914400" rtl="0" eaLnBrk="1" fontAlgn="auto" latinLnBrk="0" hangingPunct="1">
              <a:lnSpc>
                <a:spcPct val="100000"/>
              </a:lnSpc>
              <a:spcBef>
                <a:spcPts val="0"/>
              </a:spcBef>
              <a:spcAft>
                <a:spcPts val="0"/>
              </a:spcAft>
              <a:buClr>
                <a:srgbClr val="C00000"/>
              </a:buClr>
              <a:buSzTx/>
              <a:buFontTx/>
              <a:buNone/>
              <a:tabLst/>
              <a:defRPr/>
            </a:pPr>
            <a:endParaRPr lang="lv-LV" sz="2400">
              <a:solidFill>
                <a:srgbClr val="CCCCCC">
                  <a:lumMod val="10000"/>
                </a:srgbClr>
              </a:solidFill>
              <a:latin typeface="Arial"/>
              <a:sym typeface="Symbol" panose="05050102010706020507" pitchFamily="18" charset="2"/>
            </a:endParaRPr>
          </a:p>
          <a:p>
            <a:pPr marR="0" lvl="0" algn="ctr" defTabSz="914400" rtl="0" eaLnBrk="1" fontAlgn="auto" latinLnBrk="0" hangingPunct="1">
              <a:lnSpc>
                <a:spcPct val="100000"/>
              </a:lnSpc>
              <a:spcBef>
                <a:spcPts val="0"/>
              </a:spcBef>
              <a:spcAft>
                <a:spcPts val="0"/>
              </a:spcAft>
              <a:buClr>
                <a:srgbClr val="C00000"/>
              </a:buClr>
              <a:buSzTx/>
              <a:tabLst/>
              <a:defRPr/>
            </a:pPr>
            <a:r>
              <a:rPr kumimoji="0" lang="lv-LV" sz="2400" b="0" i="0" u="none" strike="noStrike" kern="1200" cap="none" spc="0" normalizeH="0" baseline="0" noProof="0">
                <a:ln>
                  <a:noFill/>
                </a:ln>
                <a:solidFill>
                  <a:srgbClr val="CCCCCC">
                    <a:lumMod val="10000"/>
                  </a:srgbClr>
                </a:solidFill>
                <a:effectLst/>
                <a:uLnTx/>
                <a:uFillTx/>
                <a:latin typeface="Arial"/>
                <a:ea typeface="+mn-ea"/>
                <a:cs typeface="+mn-cs"/>
                <a:sym typeface="Symbol" panose="05050102010706020507" pitchFamily="18" charset="2"/>
              </a:rPr>
              <a:t>2026. gada 1.ceturkšņa laikā</a:t>
            </a:r>
          </a:p>
          <a:p>
            <a:pPr marL="457200" marR="0" lvl="1" indent="0" algn="ctr" defTabSz="914400" rtl="0" eaLnBrk="1" fontAlgn="auto" latinLnBrk="0" hangingPunct="1">
              <a:lnSpc>
                <a:spcPct val="100000"/>
              </a:lnSpc>
              <a:spcBef>
                <a:spcPts val="0"/>
              </a:spcBef>
              <a:spcAft>
                <a:spcPts val="0"/>
              </a:spcAft>
              <a:buClr>
                <a:srgbClr val="C00000"/>
              </a:buClr>
              <a:buSzTx/>
              <a:buFontTx/>
              <a:buNone/>
              <a:tabLst/>
              <a:defRPr/>
            </a:pPr>
            <a:endParaRPr kumimoji="0" lang="lv-LV" sz="2400" b="0" i="0" u="none" strike="noStrike" kern="1200" cap="none" spc="0" normalizeH="0" baseline="0" noProof="0">
              <a:ln>
                <a:noFill/>
              </a:ln>
              <a:solidFill>
                <a:srgbClr val="CCCCCC">
                  <a:lumMod val="10000"/>
                </a:srgbClr>
              </a:solidFill>
              <a:effectLst/>
              <a:uLnTx/>
              <a:uFillTx/>
              <a:latin typeface="Arial"/>
              <a:ea typeface="+mn-ea"/>
              <a:cs typeface="+mn-cs"/>
              <a:sym typeface="Symbol" panose="05050102010706020507" pitchFamily="18" charset="2"/>
            </a:endParaRPr>
          </a:p>
          <a:p>
            <a:pPr marL="457200" marR="0" lvl="1" indent="0" algn="ctr" defTabSz="914400" rtl="0" eaLnBrk="1" fontAlgn="auto" latinLnBrk="0" hangingPunct="1">
              <a:lnSpc>
                <a:spcPct val="100000"/>
              </a:lnSpc>
              <a:spcBef>
                <a:spcPts val="0"/>
              </a:spcBef>
              <a:spcAft>
                <a:spcPts val="0"/>
              </a:spcAft>
              <a:buClr>
                <a:srgbClr val="C00000"/>
              </a:buClr>
              <a:buSzTx/>
              <a:buFontTx/>
              <a:buNone/>
              <a:tabLst/>
              <a:defRPr/>
            </a:pPr>
            <a:endParaRPr kumimoji="0" lang="lv-LV" sz="2400" b="0" i="0" u="none" strike="noStrike" kern="1200" cap="none" spc="0" normalizeH="0" baseline="0" noProof="0">
              <a:ln>
                <a:noFill/>
              </a:ln>
              <a:solidFill>
                <a:srgbClr val="CCCCCC">
                  <a:lumMod val="10000"/>
                </a:srgbClr>
              </a:solidFill>
              <a:effectLst/>
              <a:uLnTx/>
              <a:uFillTx/>
              <a:latin typeface="Arial"/>
              <a:ea typeface="+mn-ea"/>
              <a:cs typeface="+mn-cs"/>
              <a:sym typeface="Symbol" panose="05050102010706020507" pitchFamily="18" charset="2"/>
            </a:endParaRPr>
          </a:p>
          <a:p>
            <a:pPr marL="457200" marR="0" lvl="1" indent="0" algn="ctr" defTabSz="914400" rtl="0" eaLnBrk="1" fontAlgn="auto" latinLnBrk="0" hangingPunct="1">
              <a:lnSpc>
                <a:spcPct val="100000"/>
              </a:lnSpc>
              <a:spcBef>
                <a:spcPts val="0"/>
              </a:spcBef>
              <a:spcAft>
                <a:spcPts val="0"/>
              </a:spcAft>
              <a:buClr>
                <a:srgbClr val="C00000"/>
              </a:buClr>
              <a:buSzTx/>
              <a:buFontTx/>
              <a:buNone/>
              <a:tabLst/>
              <a:defRPr/>
            </a:pPr>
            <a:endParaRPr lang="lv-LV" sz="2400">
              <a:solidFill>
                <a:srgbClr val="CCCCCC">
                  <a:lumMod val="10000"/>
                </a:srgbClr>
              </a:solidFill>
              <a:latin typeface="Arial"/>
              <a:sym typeface="Symbol" panose="05050102010706020507" pitchFamily="18" charset="2"/>
            </a:endParaRPr>
          </a:p>
          <a:p>
            <a:pPr marL="457200" marR="0" lvl="1" indent="0" algn="ctr" defTabSz="914400" rtl="0" eaLnBrk="1" fontAlgn="auto" latinLnBrk="0" hangingPunct="1">
              <a:lnSpc>
                <a:spcPct val="100000"/>
              </a:lnSpc>
              <a:spcBef>
                <a:spcPts val="0"/>
              </a:spcBef>
              <a:spcAft>
                <a:spcPts val="0"/>
              </a:spcAft>
              <a:buClr>
                <a:srgbClr val="C00000"/>
              </a:buClr>
              <a:buSzTx/>
              <a:buFontTx/>
              <a:buNone/>
              <a:tabLst/>
              <a:defRPr/>
            </a:pPr>
            <a:endParaRPr kumimoji="0" lang="lv-LV" sz="2400" b="0" i="0" u="none" strike="noStrike" kern="1200" cap="none" spc="0" normalizeH="0" baseline="0" noProof="0">
              <a:ln>
                <a:noFill/>
              </a:ln>
              <a:solidFill>
                <a:srgbClr val="CCCCCC">
                  <a:lumMod val="10000"/>
                </a:srgbClr>
              </a:solidFill>
              <a:effectLst/>
              <a:uLnTx/>
              <a:uFillTx/>
              <a:latin typeface="Arial"/>
              <a:ea typeface="+mn-ea"/>
              <a:cs typeface="+mn-cs"/>
              <a:sym typeface="Symbol" panose="05050102010706020507" pitchFamily="18" charset="2"/>
            </a:endParaRPr>
          </a:p>
          <a:p>
            <a:pPr marL="457200" marR="0" lvl="1" indent="0" algn="ctr" defTabSz="914400" rtl="0" eaLnBrk="1" fontAlgn="auto" latinLnBrk="0" hangingPunct="1">
              <a:lnSpc>
                <a:spcPct val="100000"/>
              </a:lnSpc>
              <a:spcBef>
                <a:spcPts val="0"/>
              </a:spcBef>
              <a:spcAft>
                <a:spcPts val="0"/>
              </a:spcAft>
              <a:buClr>
                <a:srgbClr val="C00000"/>
              </a:buClr>
              <a:buSzTx/>
              <a:buFontTx/>
              <a:buNone/>
              <a:tabLst/>
              <a:defRPr/>
            </a:pPr>
            <a:endParaRPr lang="lv-LV" sz="2400">
              <a:solidFill>
                <a:srgbClr val="CCCCCC">
                  <a:lumMod val="10000"/>
                </a:srgbClr>
              </a:solidFill>
              <a:latin typeface="Arial"/>
              <a:sym typeface="Symbol" panose="05050102010706020507" pitchFamily="18" charset="2"/>
            </a:endParaRPr>
          </a:p>
          <a:p>
            <a:pPr marR="0" lvl="0" algn="ctr" defTabSz="914400" rtl="0" eaLnBrk="1" fontAlgn="auto" latinLnBrk="0" hangingPunct="1">
              <a:lnSpc>
                <a:spcPct val="100000"/>
              </a:lnSpc>
              <a:spcBef>
                <a:spcPts val="0"/>
              </a:spcBef>
              <a:spcAft>
                <a:spcPts val="0"/>
              </a:spcAft>
              <a:buClr>
                <a:srgbClr val="C00000"/>
              </a:buClr>
              <a:buSzTx/>
              <a:tabLst/>
              <a:defRPr/>
            </a:pPr>
            <a:endParaRPr kumimoji="0" lang="lv-LV" sz="2400" b="0" i="0" u="none" strike="noStrike" kern="1200" cap="none" spc="0" normalizeH="0" baseline="0" noProof="0">
              <a:ln>
                <a:noFill/>
              </a:ln>
              <a:solidFill>
                <a:srgbClr val="CCCCCC">
                  <a:lumMod val="10000"/>
                </a:srgbClr>
              </a:solidFill>
              <a:effectLst/>
              <a:uLnTx/>
              <a:uFillTx/>
              <a:latin typeface="Arial"/>
              <a:ea typeface="+mn-ea"/>
              <a:cs typeface="+mn-cs"/>
              <a:sym typeface="Symbol" panose="05050102010706020507" pitchFamily="18" charset="2"/>
            </a:endParaRPr>
          </a:p>
          <a:p>
            <a:pPr marR="0" lvl="0" algn="ctr" defTabSz="914400" rtl="0" eaLnBrk="1" fontAlgn="auto" latinLnBrk="0" hangingPunct="1">
              <a:lnSpc>
                <a:spcPct val="100000"/>
              </a:lnSpc>
              <a:spcBef>
                <a:spcPts val="0"/>
              </a:spcBef>
              <a:spcAft>
                <a:spcPts val="0"/>
              </a:spcAft>
              <a:buClr>
                <a:srgbClr val="C00000"/>
              </a:buClr>
              <a:buSzTx/>
              <a:tabLst/>
              <a:defRPr/>
            </a:pPr>
            <a:r>
              <a:rPr kumimoji="0" lang="lv-LV" sz="2400" b="0" i="0" u="none" strike="noStrike" kern="1200" cap="none" spc="0" normalizeH="0" baseline="0" noProof="0">
                <a:ln>
                  <a:noFill/>
                </a:ln>
                <a:solidFill>
                  <a:srgbClr val="CCCCCC">
                    <a:lumMod val="10000"/>
                  </a:srgbClr>
                </a:solidFill>
                <a:effectLst/>
                <a:uLnTx/>
                <a:uFillTx/>
                <a:latin typeface="Arial"/>
                <a:ea typeface="+mn-ea"/>
                <a:cs typeface="+mn-cs"/>
                <a:sym typeface="Symbol" panose="05050102010706020507" pitchFamily="18" charset="2"/>
              </a:rPr>
              <a:t>2026.gada 3.ceturkšņa laikā</a:t>
            </a:r>
          </a:p>
          <a:p>
            <a:pPr marL="457200" marR="0" lvl="1" indent="0" algn="just" defTabSz="914400" rtl="0" eaLnBrk="1" fontAlgn="auto" latinLnBrk="0" hangingPunct="1">
              <a:lnSpc>
                <a:spcPct val="100000"/>
              </a:lnSpc>
              <a:spcBef>
                <a:spcPts val="0"/>
              </a:spcBef>
              <a:spcAft>
                <a:spcPts val="0"/>
              </a:spcAft>
              <a:buClr>
                <a:srgbClr val="C00000"/>
              </a:buClr>
              <a:buSzTx/>
              <a:buFontTx/>
              <a:buNone/>
              <a:tabLst/>
              <a:defRPr/>
            </a:pPr>
            <a:endParaRPr kumimoji="0" lang="lv-LV" sz="2000" b="0" i="0" u="none" strike="noStrike" kern="1200" cap="none" spc="0" normalizeH="0" baseline="0" noProof="0">
              <a:ln>
                <a:noFill/>
              </a:ln>
              <a:solidFill>
                <a:srgbClr val="CCCCCC">
                  <a:lumMod val="10000"/>
                </a:srgbClr>
              </a:solidFill>
              <a:effectLst/>
              <a:uLnTx/>
              <a:uFillTx/>
              <a:latin typeface="Arial"/>
              <a:ea typeface="+mn-ea"/>
              <a:cs typeface="+mn-cs"/>
              <a:sym typeface="Symbol" panose="05050102010706020507" pitchFamily="18" charset="2"/>
            </a:endParaRPr>
          </a:p>
          <a:p>
            <a:pPr marL="742950" marR="0" lvl="1" indent="-285750" algn="just" defTabSz="914400" rtl="0" eaLnBrk="1" fontAlgn="auto" latinLnBrk="0" hangingPunct="1">
              <a:lnSpc>
                <a:spcPct val="100000"/>
              </a:lnSpc>
              <a:spcBef>
                <a:spcPts val="0"/>
              </a:spcBef>
              <a:spcAft>
                <a:spcPts val="0"/>
              </a:spcAft>
              <a:buClr>
                <a:srgbClr val="C00000"/>
              </a:buClr>
              <a:buSzTx/>
              <a:buFont typeface="Wingdings" panose="05000000000000000000" pitchFamily="2" charset="2"/>
              <a:buChar char="§"/>
              <a:tabLst/>
              <a:defRPr/>
            </a:pPr>
            <a:endParaRPr kumimoji="0" lang="lv-LV" sz="2000" b="0" i="0" u="none" strike="noStrike" kern="1200" cap="none" spc="0" normalizeH="0" baseline="0" noProof="0">
              <a:ln>
                <a:noFill/>
              </a:ln>
              <a:solidFill>
                <a:srgbClr val="CCCCCC">
                  <a:lumMod val="10000"/>
                </a:srgbClr>
              </a:solidFill>
              <a:effectLst/>
              <a:uLnTx/>
              <a:uFillTx/>
              <a:latin typeface="Arial"/>
              <a:ea typeface="+mn-ea"/>
              <a:cs typeface="+mn-cs"/>
              <a:sym typeface="Symbol" panose="05050102010706020507" pitchFamily="18" charset="2"/>
            </a:endParaRPr>
          </a:p>
          <a:p>
            <a:pPr marL="457200" marR="0" lvl="1" indent="0" algn="just" defTabSz="914400" rtl="0" eaLnBrk="1" fontAlgn="auto" latinLnBrk="0" hangingPunct="1">
              <a:lnSpc>
                <a:spcPct val="100000"/>
              </a:lnSpc>
              <a:spcBef>
                <a:spcPts val="0"/>
              </a:spcBef>
              <a:spcAft>
                <a:spcPts val="0"/>
              </a:spcAft>
              <a:buClr>
                <a:srgbClr val="C00000"/>
              </a:buClr>
              <a:buSzTx/>
              <a:buFontTx/>
              <a:buNone/>
              <a:tabLst/>
              <a:defRPr/>
            </a:pPr>
            <a:endParaRPr kumimoji="0" lang="lv-LV" sz="2000" b="0" i="0" u="none" strike="noStrike" kern="1200" cap="none" spc="0" normalizeH="0" baseline="0" noProof="0">
              <a:ln>
                <a:noFill/>
              </a:ln>
              <a:solidFill>
                <a:srgbClr val="CCCCCC">
                  <a:lumMod val="10000"/>
                </a:srgbClr>
              </a:solidFill>
              <a:effectLst/>
              <a:uLnTx/>
              <a:uFillTx/>
              <a:latin typeface="Arial"/>
              <a:ea typeface="+mn-ea"/>
              <a:cs typeface="+mn-cs"/>
            </a:endParaRPr>
          </a:p>
        </p:txBody>
      </p:sp>
      <p:sp>
        <p:nvSpPr>
          <p:cNvPr id="4" name="Rectangle: Rounded Corners 3">
            <a:extLst>
              <a:ext uri="{FF2B5EF4-FFF2-40B4-BE49-F238E27FC236}">
                <a16:creationId xmlns:a16="http://schemas.microsoft.com/office/drawing/2014/main" id="{BF887792-2DD2-C749-4C9B-E45BF402BE18}"/>
              </a:ext>
            </a:extLst>
          </p:cNvPr>
          <p:cNvSpPr/>
          <p:nvPr/>
        </p:nvSpPr>
        <p:spPr>
          <a:xfrm>
            <a:off x="5230762" y="1218604"/>
            <a:ext cx="4477969" cy="95432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buClr>
                <a:srgbClr val="C00000"/>
              </a:buClr>
              <a:defRPr/>
            </a:pPr>
            <a:r>
              <a:rPr lang="lv-LV" sz="2400">
                <a:solidFill>
                  <a:schemeClr val="bg1"/>
                </a:solidFill>
                <a:sym typeface="Symbol" panose="05050102010706020507" pitchFamily="18" charset="2"/>
              </a:rPr>
              <a:t>Pasniedzējiem </a:t>
            </a:r>
          </a:p>
          <a:p>
            <a:pPr lvl="1">
              <a:buClr>
                <a:srgbClr val="C00000"/>
              </a:buClr>
              <a:defRPr/>
            </a:pPr>
            <a:r>
              <a:rPr lang="lv-LV" sz="2400">
                <a:solidFill>
                  <a:schemeClr val="bg1"/>
                </a:solidFill>
                <a:sym typeface="Symbol" panose="05050102010706020507" pitchFamily="18" charset="2"/>
              </a:rPr>
              <a:t>Vecākiem pasniedzējiem</a:t>
            </a:r>
          </a:p>
        </p:txBody>
      </p:sp>
      <p:sp>
        <p:nvSpPr>
          <p:cNvPr id="5" name="Rectangle: Rounded Corners 4">
            <a:extLst>
              <a:ext uri="{FF2B5EF4-FFF2-40B4-BE49-F238E27FC236}">
                <a16:creationId xmlns:a16="http://schemas.microsoft.com/office/drawing/2014/main" id="{A841B929-2F26-F3E2-B7A2-225C0BF2DD36}"/>
              </a:ext>
            </a:extLst>
          </p:cNvPr>
          <p:cNvSpPr/>
          <p:nvPr/>
        </p:nvSpPr>
        <p:spPr>
          <a:xfrm>
            <a:off x="5230761" y="2995661"/>
            <a:ext cx="4477969" cy="166129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buClr>
                <a:srgbClr val="C00000"/>
              </a:buClr>
              <a:defRPr/>
            </a:pPr>
            <a:r>
              <a:rPr lang="lv-LV" sz="2000">
                <a:solidFill>
                  <a:schemeClr val="bg1"/>
                </a:solidFill>
                <a:sym typeface="Symbol" panose="05050102010706020507" pitchFamily="18" charset="2"/>
              </a:rPr>
              <a:t>Asistentiem </a:t>
            </a:r>
          </a:p>
          <a:p>
            <a:pPr lvl="1">
              <a:buClr>
                <a:srgbClr val="C00000"/>
              </a:buClr>
              <a:defRPr/>
            </a:pPr>
            <a:r>
              <a:rPr lang="lv-LV" sz="2000">
                <a:solidFill>
                  <a:schemeClr val="bg1"/>
                </a:solidFill>
                <a:sym typeface="Symbol" panose="05050102010706020507" pitchFamily="18" charset="2"/>
              </a:rPr>
              <a:t>Lektoriem </a:t>
            </a:r>
          </a:p>
          <a:p>
            <a:pPr lvl="1">
              <a:buClr>
                <a:srgbClr val="C00000"/>
              </a:buClr>
              <a:defRPr/>
            </a:pPr>
            <a:r>
              <a:rPr lang="lv-LV" sz="2000">
                <a:solidFill>
                  <a:schemeClr val="bg1"/>
                </a:solidFill>
                <a:sym typeface="Symbol" panose="05050102010706020507" pitchFamily="18" charset="2"/>
              </a:rPr>
              <a:t>Docentiem </a:t>
            </a:r>
          </a:p>
          <a:p>
            <a:pPr lvl="1">
              <a:buClr>
                <a:srgbClr val="C00000"/>
              </a:buClr>
              <a:defRPr/>
            </a:pPr>
            <a:r>
              <a:rPr lang="lv-LV" sz="2000">
                <a:solidFill>
                  <a:schemeClr val="bg1"/>
                </a:solidFill>
                <a:sym typeface="Symbol" panose="05050102010706020507" pitchFamily="18" charset="2"/>
              </a:rPr>
              <a:t>Asociētiem profesoriem </a:t>
            </a:r>
          </a:p>
          <a:p>
            <a:pPr lvl="1">
              <a:buClr>
                <a:srgbClr val="C00000"/>
              </a:buClr>
              <a:defRPr/>
            </a:pPr>
            <a:r>
              <a:rPr lang="lv-LV" sz="2000">
                <a:solidFill>
                  <a:schemeClr val="bg1"/>
                </a:solidFill>
                <a:sym typeface="Symbol" panose="05050102010706020507" pitchFamily="18" charset="2"/>
              </a:rPr>
              <a:t>Profesoriem </a:t>
            </a:r>
          </a:p>
        </p:txBody>
      </p:sp>
      <p:sp>
        <p:nvSpPr>
          <p:cNvPr id="6" name="Rectangle: Rounded Corners 5">
            <a:extLst>
              <a:ext uri="{FF2B5EF4-FFF2-40B4-BE49-F238E27FC236}">
                <a16:creationId xmlns:a16="http://schemas.microsoft.com/office/drawing/2014/main" id="{358BE876-35A5-FAD4-98BA-D9DC52928A12}"/>
              </a:ext>
            </a:extLst>
          </p:cNvPr>
          <p:cNvSpPr/>
          <p:nvPr/>
        </p:nvSpPr>
        <p:spPr>
          <a:xfrm>
            <a:off x="5230762" y="5658436"/>
            <a:ext cx="4477969" cy="80547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just">
              <a:buClr>
                <a:srgbClr val="C00000"/>
              </a:buClr>
              <a:defRPr/>
            </a:pPr>
            <a:r>
              <a:rPr lang="lv-LV" sz="2400">
                <a:solidFill>
                  <a:schemeClr val="bg1"/>
                </a:solidFill>
                <a:sym typeface="Symbol" panose="05050102010706020507" pitchFamily="18" charset="2"/>
              </a:rPr>
              <a:t>Zinātniekiem</a:t>
            </a:r>
          </a:p>
        </p:txBody>
      </p:sp>
    </p:spTree>
    <p:extLst>
      <p:ext uri="{BB962C8B-B14F-4D97-AF65-F5344CB8AC3E}">
        <p14:creationId xmlns:p14="http://schemas.microsoft.com/office/powerpoint/2010/main" val="33092432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079FF-69B2-1354-9453-540BB7837E82}"/>
            </a:ext>
          </a:extLst>
        </p:cNvPr>
        <p:cNvGrpSpPr/>
        <p:nvPr/>
      </p:nvGrpSpPr>
      <p:grpSpPr>
        <a:xfrm>
          <a:off x="0" y="0"/>
          <a:ext cx="0" cy="0"/>
          <a:chOff x="0" y="0"/>
          <a:chExt cx="0" cy="0"/>
        </a:xfrm>
      </p:grpSpPr>
      <p:sp>
        <p:nvSpPr>
          <p:cNvPr id="3" name="Satura vietturis 2">
            <a:extLst>
              <a:ext uri="{FF2B5EF4-FFF2-40B4-BE49-F238E27FC236}">
                <a16:creationId xmlns:a16="http://schemas.microsoft.com/office/drawing/2014/main" id="{8A1EC5E2-99D8-0D3C-64C3-7DD6BD8B0DD2}"/>
              </a:ext>
            </a:extLst>
          </p:cNvPr>
          <p:cNvSpPr>
            <a:spLocks noGrp="1"/>
          </p:cNvSpPr>
          <p:nvPr>
            <p:ph idx="1"/>
          </p:nvPr>
        </p:nvSpPr>
        <p:spPr>
          <a:xfrm>
            <a:off x="411385" y="689744"/>
            <a:ext cx="2291145" cy="4010024"/>
          </a:xfrm>
        </p:spPr>
        <p:txBody>
          <a:bodyPr/>
          <a:lstStyle/>
          <a:p>
            <a:r>
              <a:rPr lang="lv-LV"/>
              <a:t>Atbalsta un vispārējā personāla</a:t>
            </a:r>
          </a:p>
          <a:p>
            <a:r>
              <a:rPr lang="lv-LV"/>
              <a:t>mēnešalgu pārskata plāns</a:t>
            </a:r>
          </a:p>
          <a:p>
            <a:endParaRPr lang="lv-LV" sz="3600"/>
          </a:p>
          <a:p>
            <a:r>
              <a:rPr lang="lv-LV" sz="3600"/>
              <a:t>2 M EUR</a:t>
            </a:r>
          </a:p>
          <a:p>
            <a:pPr algn="ctr"/>
            <a:endParaRPr lang="lv-LV"/>
          </a:p>
        </p:txBody>
      </p:sp>
      <p:sp>
        <p:nvSpPr>
          <p:cNvPr id="2" name="Rectangle 1">
            <a:extLst>
              <a:ext uri="{FF2B5EF4-FFF2-40B4-BE49-F238E27FC236}">
                <a16:creationId xmlns:a16="http://schemas.microsoft.com/office/drawing/2014/main" id="{14FBD600-E17D-B0F6-668A-52AF26EB2E80}"/>
              </a:ext>
            </a:extLst>
          </p:cNvPr>
          <p:cNvSpPr/>
          <p:nvPr/>
        </p:nvSpPr>
        <p:spPr>
          <a:xfrm>
            <a:off x="3389194" y="689744"/>
            <a:ext cx="7292058" cy="39703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C00000"/>
              </a:buClr>
              <a:buSzTx/>
              <a:buFontTx/>
              <a:buNone/>
              <a:tabLst/>
              <a:defRPr/>
            </a:pPr>
            <a:r>
              <a:rPr kumimoji="0" lang="lv-LV" sz="2400" b="0" i="0" u="none" strike="noStrike" kern="1200" cap="none" spc="0" normalizeH="0" baseline="0" noProof="0">
                <a:ln>
                  <a:noFill/>
                </a:ln>
                <a:solidFill>
                  <a:srgbClr val="CCCCCC">
                    <a:lumMod val="10000"/>
                  </a:srgbClr>
                </a:solidFill>
                <a:effectLst/>
                <a:uLnTx/>
                <a:uFillTx/>
                <a:latin typeface="Arial"/>
                <a:ea typeface="+mn-ea"/>
                <a:cs typeface="+mn-cs"/>
              </a:rPr>
              <a:t>No 2026. janvāra mēnešalgas pārskatīšana</a:t>
            </a:r>
          </a:p>
          <a:p>
            <a:pPr marL="0" marR="0" lvl="0" indent="0" algn="just" defTabSz="914400" rtl="0" eaLnBrk="1" fontAlgn="auto" latinLnBrk="0" hangingPunct="1">
              <a:lnSpc>
                <a:spcPct val="100000"/>
              </a:lnSpc>
              <a:spcBef>
                <a:spcPts val="0"/>
              </a:spcBef>
              <a:spcAft>
                <a:spcPts val="0"/>
              </a:spcAft>
              <a:buClr>
                <a:srgbClr val="C00000"/>
              </a:buClr>
              <a:buSzTx/>
              <a:buFontTx/>
              <a:buNone/>
              <a:tabLst/>
              <a:defRPr/>
            </a:pPr>
            <a:endParaRPr lang="lv-LV" sz="2400">
              <a:solidFill>
                <a:srgbClr val="CCCCCC">
                  <a:lumMod val="10000"/>
                </a:srgbClr>
              </a:solidFill>
              <a:latin typeface="Arial"/>
            </a:endParaRPr>
          </a:p>
          <a:p>
            <a:pPr marL="0" marR="0" lvl="0" indent="0" algn="just" defTabSz="914400" rtl="0" eaLnBrk="1" fontAlgn="auto" latinLnBrk="0" hangingPunct="1">
              <a:lnSpc>
                <a:spcPct val="100000"/>
              </a:lnSpc>
              <a:spcBef>
                <a:spcPts val="0"/>
              </a:spcBef>
              <a:spcAft>
                <a:spcPts val="0"/>
              </a:spcAft>
              <a:buClr>
                <a:srgbClr val="C00000"/>
              </a:buClr>
              <a:buSzTx/>
              <a:buFontTx/>
              <a:buNone/>
              <a:tabLst/>
              <a:defRPr/>
            </a:pPr>
            <a:endParaRPr kumimoji="0" lang="lv-LV" sz="2400" b="0" i="0" u="none" strike="noStrike" kern="1200" cap="none" spc="0" normalizeH="0" baseline="0" noProof="0">
              <a:ln>
                <a:noFill/>
              </a:ln>
              <a:solidFill>
                <a:srgbClr val="CCCCCC">
                  <a:lumMod val="10000"/>
                </a:srgbClr>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
                <a:srgbClr val="C00000"/>
              </a:buClr>
              <a:buSzTx/>
              <a:buFontTx/>
              <a:buNone/>
              <a:tabLst/>
              <a:defRPr/>
            </a:pPr>
            <a:endParaRPr lang="lv-LV" sz="2400">
              <a:solidFill>
                <a:srgbClr val="CCCCCC">
                  <a:lumMod val="10000"/>
                </a:srgbClr>
              </a:solidFill>
              <a:latin typeface="Arial"/>
            </a:endParaRPr>
          </a:p>
          <a:p>
            <a:pPr marL="0" marR="0" lvl="0" indent="0" algn="just" defTabSz="914400" rtl="0" eaLnBrk="1" fontAlgn="auto" latinLnBrk="0" hangingPunct="1">
              <a:lnSpc>
                <a:spcPct val="100000"/>
              </a:lnSpc>
              <a:spcBef>
                <a:spcPts val="0"/>
              </a:spcBef>
              <a:spcAft>
                <a:spcPts val="0"/>
              </a:spcAft>
              <a:buClr>
                <a:srgbClr val="C00000"/>
              </a:buClr>
              <a:buSzTx/>
              <a:buFontTx/>
              <a:buNone/>
              <a:tabLst/>
              <a:defRPr/>
            </a:pPr>
            <a:endParaRPr kumimoji="0" lang="lv-LV" sz="2400" b="0" i="0" u="none" strike="noStrike" kern="1200" cap="none" spc="0" normalizeH="0" baseline="0" noProof="0">
              <a:ln>
                <a:noFill/>
              </a:ln>
              <a:solidFill>
                <a:srgbClr val="CCCCCC">
                  <a:lumMod val="10000"/>
                </a:srgbClr>
              </a:solidFill>
              <a:effectLst/>
              <a:uLnTx/>
              <a:uFillTx/>
              <a:latin typeface="Arial"/>
              <a:ea typeface="+mn-ea"/>
              <a:cs typeface="+mn-cs"/>
            </a:endParaRPr>
          </a:p>
          <a:p>
            <a:pPr marL="457200" marR="0" lvl="1" indent="0" algn="just" defTabSz="914400" rtl="0" eaLnBrk="1" fontAlgn="auto" latinLnBrk="0" hangingPunct="1">
              <a:lnSpc>
                <a:spcPct val="100000"/>
              </a:lnSpc>
              <a:spcBef>
                <a:spcPts val="0"/>
              </a:spcBef>
              <a:spcAft>
                <a:spcPts val="0"/>
              </a:spcAft>
              <a:buClr>
                <a:srgbClr val="C00000"/>
              </a:buClr>
              <a:buSzTx/>
              <a:buFontTx/>
              <a:buNone/>
              <a:tabLst/>
              <a:defRPr/>
            </a:pPr>
            <a:endParaRPr kumimoji="0" lang="lv-LV" sz="2000" b="0" i="0" u="none" strike="noStrike" kern="1200" cap="none" spc="0" normalizeH="0" baseline="0" noProof="0">
              <a:ln>
                <a:noFill/>
              </a:ln>
              <a:solidFill>
                <a:srgbClr val="CCCCCC">
                  <a:lumMod val="10000"/>
                </a:srgbClr>
              </a:solidFill>
              <a:effectLst/>
              <a:uLnTx/>
              <a:uFillTx/>
              <a:latin typeface="Arial"/>
              <a:ea typeface="+mn-ea"/>
              <a:cs typeface="+mn-cs"/>
              <a:sym typeface="Symbol" panose="05050102010706020507" pitchFamily="18" charset="2"/>
            </a:endParaRPr>
          </a:p>
          <a:p>
            <a:pPr marL="742950" marR="0" lvl="1" indent="-285750" algn="just" defTabSz="914400" rtl="0" eaLnBrk="1" fontAlgn="auto" latinLnBrk="0" hangingPunct="1">
              <a:lnSpc>
                <a:spcPct val="100000"/>
              </a:lnSpc>
              <a:spcBef>
                <a:spcPts val="0"/>
              </a:spcBef>
              <a:spcAft>
                <a:spcPts val="0"/>
              </a:spcAft>
              <a:buClr>
                <a:srgbClr val="C00000"/>
              </a:buClr>
              <a:buSzTx/>
              <a:buFont typeface="Wingdings" panose="05000000000000000000" pitchFamily="2" charset="2"/>
              <a:buChar char="§"/>
              <a:tabLst/>
              <a:defRPr/>
            </a:pPr>
            <a:endParaRPr kumimoji="0" lang="lv-LV" sz="2000" b="0" i="0" u="none" strike="noStrike" kern="1200" cap="none" spc="0" normalizeH="0" baseline="0" noProof="0">
              <a:ln>
                <a:noFill/>
              </a:ln>
              <a:solidFill>
                <a:srgbClr val="CCCCCC">
                  <a:lumMod val="10000"/>
                </a:srgbClr>
              </a:solidFill>
              <a:effectLst/>
              <a:uLnTx/>
              <a:uFillTx/>
              <a:latin typeface="Arial"/>
              <a:ea typeface="+mn-ea"/>
              <a:cs typeface="+mn-cs"/>
              <a:sym typeface="Symbol" panose="05050102010706020507" pitchFamily="18" charset="2"/>
            </a:endParaRPr>
          </a:p>
          <a:p>
            <a:pPr marL="742950" marR="0" lvl="1" indent="-285750" algn="just" defTabSz="914400" rtl="0" eaLnBrk="1" fontAlgn="auto" latinLnBrk="0" hangingPunct="1">
              <a:lnSpc>
                <a:spcPct val="100000"/>
              </a:lnSpc>
              <a:spcBef>
                <a:spcPts val="0"/>
              </a:spcBef>
              <a:spcAft>
                <a:spcPts val="0"/>
              </a:spcAft>
              <a:buClr>
                <a:srgbClr val="C00000"/>
              </a:buClr>
              <a:buSzTx/>
              <a:buFont typeface="Wingdings" panose="05000000000000000000" pitchFamily="2" charset="2"/>
              <a:buChar char="§"/>
              <a:tabLst/>
              <a:defRPr/>
            </a:pPr>
            <a:endParaRPr kumimoji="0" lang="lv-LV" sz="2000" b="0" i="0" u="none" strike="noStrike" kern="1200" cap="none" spc="0" normalizeH="0" baseline="0" noProof="0">
              <a:ln>
                <a:noFill/>
              </a:ln>
              <a:solidFill>
                <a:srgbClr val="CCCCCC">
                  <a:lumMod val="10000"/>
                </a:srgbClr>
              </a:solidFill>
              <a:effectLst/>
              <a:uLnTx/>
              <a:uFillTx/>
              <a:latin typeface="Arial"/>
              <a:ea typeface="+mn-ea"/>
              <a:cs typeface="+mn-cs"/>
              <a:sym typeface="Symbol" panose="05050102010706020507" pitchFamily="18" charset="2"/>
            </a:endParaRPr>
          </a:p>
          <a:p>
            <a:pPr marL="0" marR="0" lvl="0" indent="0" algn="ctr" defTabSz="914400" rtl="0" eaLnBrk="1" fontAlgn="auto" latinLnBrk="0" hangingPunct="1">
              <a:lnSpc>
                <a:spcPct val="100000"/>
              </a:lnSpc>
              <a:spcBef>
                <a:spcPts val="0"/>
              </a:spcBef>
              <a:spcAft>
                <a:spcPts val="0"/>
              </a:spcAft>
              <a:buClr>
                <a:srgbClr val="C00000"/>
              </a:buClr>
              <a:buSzTx/>
              <a:buFontTx/>
              <a:buNone/>
              <a:tabLst/>
              <a:defRPr/>
            </a:pPr>
            <a:r>
              <a:rPr kumimoji="0" lang="lv-LV" sz="2400" b="0" i="0" u="none" strike="noStrike" kern="1200" cap="none" spc="0" normalizeH="0" baseline="0" noProof="0">
                <a:ln>
                  <a:noFill/>
                </a:ln>
                <a:solidFill>
                  <a:srgbClr val="CCCCCC">
                    <a:lumMod val="10000"/>
                  </a:srgbClr>
                </a:solidFill>
                <a:effectLst/>
                <a:uLnTx/>
                <a:uFillTx/>
                <a:latin typeface="Arial"/>
                <a:ea typeface="+mn-ea"/>
                <a:cs typeface="+mn-cs"/>
              </a:rPr>
              <a:t>2026. gada 2. ceturkšņa laikā mēnešalgas pārskatīšana</a:t>
            </a:r>
          </a:p>
          <a:p>
            <a:pPr marL="457200" marR="0" lvl="1" indent="0" algn="just" defTabSz="914400" rtl="0" eaLnBrk="1" fontAlgn="auto" latinLnBrk="0" hangingPunct="1">
              <a:lnSpc>
                <a:spcPct val="100000"/>
              </a:lnSpc>
              <a:spcBef>
                <a:spcPts val="0"/>
              </a:spcBef>
              <a:spcAft>
                <a:spcPts val="0"/>
              </a:spcAft>
              <a:buClr>
                <a:srgbClr val="C00000"/>
              </a:buClr>
              <a:buSzTx/>
              <a:buFontTx/>
              <a:buNone/>
              <a:tabLst/>
              <a:defRPr/>
            </a:pPr>
            <a:endParaRPr kumimoji="0" lang="lv-LV" sz="2400" b="0" i="0" u="none" strike="noStrike" kern="1200" cap="none" spc="0" normalizeH="0" baseline="0" noProof="0">
              <a:ln>
                <a:noFill/>
              </a:ln>
              <a:solidFill>
                <a:srgbClr val="CCCCCC">
                  <a:lumMod val="10000"/>
                </a:srgbClr>
              </a:solidFill>
              <a:effectLst/>
              <a:uLnTx/>
              <a:uFillTx/>
              <a:latin typeface="Arial"/>
              <a:ea typeface="+mn-ea"/>
              <a:cs typeface="+mn-cs"/>
            </a:endParaRPr>
          </a:p>
        </p:txBody>
      </p:sp>
      <p:sp>
        <p:nvSpPr>
          <p:cNvPr id="4" name="Rectangle: Rounded Corners 3">
            <a:extLst>
              <a:ext uri="{FF2B5EF4-FFF2-40B4-BE49-F238E27FC236}">
                <a16:creationId xmlns:a16="http://schemas.microsoft.com/office/drawing/2014/main" id="{FF654880-BE9A-1047-D672-B287B5296071}"/>
              </a:ext>
            </a:extLst>
          </p:cNvPr>
          <p:cNvSpPr/>
          <p:nvPr/>
        </p:nvSpPr>
        <p:spPr>
          <a:xfrm>
            <a:off x="4621162" y="1579126"/>
            <a:ext cx="5055606" cy="101659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ctr">
              <a:buClr>
                <a:srgbClr val="C00000"/>
              </a:buClr>
              <a:defRPr/>
            </a:pPr>
            <a:r>
              <a:rPr lang="lv-LV" sz="2800">
                <a:solidFill>
                  <a:schemeClr val="bg1"/>
                </a:solidFill>
              </a:rPr>
              <a:t>Visam mācību un zinātnes atbalsta personālam</a:t>
            </a:r>
            <a:endParaRPr lang="lv-LV" sz="2800">
              <a:solidFill>
                <a:schemeClr val="bg1"/>
              </a:solidFill>
              <a:sym typeface="Symbol" panose="05050102010706020507" pitchFamily="18" charset="2"/>
            </a:endParaRPr>
          </a:p>
        </p:txBody>
      </p:sp>
      <p:sp>
        <p:nvSpPr>
          <p:cNvPr id="5" name="Rectangle: Rounded Corners 4">
            <a:extLst>
              <a:ext uri="{FF2B5EF4-FFF2-40B4-BE49-F238E27FC236}">
                <a16:creationId xmlns:a16="http://schemas.microsoft.com/office/drawing/2014/main" id="{D2871FA1-B5D4-9942-BDBF-B47A892FD11F}"/>
              </a:ext>
            </a:extLst>
          </p:cNvPr>
          <p:cNvSpPr/>
          <p:nvPr/>
        </p:nvSpPr>
        <p:spPr>
          <a:xfrm>
            <a:off x="4621163" y="4657249"/>
            <a:ext cx="5055606" cy="101659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buClr>
                <a:srgbClr val="C00000"/>
              </a:buClr>
              <a:defRPr/>
            </a:pPr>
            <a:r>
              <a:rPr lang="lv-LV" sz="2800">
                <a:solidFill>
                  <a:schemeClr val="bg1"/>
                </a:solidFill>
              </a:rPr>
              <a:t>Vispārējam personālam </a:t>
            </a:r>
          </a:p>
        </p:txBody>
      </p:sp>
    </p:spTree>
    <p:extLst>
      <p:ext uri="{BB962C8B-B14F-4D97-AF65-F5344CB8AC3E}">
        <p14:creationId xmlns:p14="http://schemas.microsoft.com/office/powerpoint/2010/main" val="13012943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B1E8C-4206-612E-3293-0EC14A73C930}"/>
              </a:ext>
            </a:extLst>
          </p:cNvPr>
          <p:cNvSpPr>
            <a:spLocks noGrp="1"/>
          </p:cNvSpPr>
          <p:nvPr>
            <p:ph type="ctrTitle"/>
          </p:nvPr>
        </p:nvSpPr>
        <p:spPr>
          <a:xfrm>
            <a:off x="540001" y="719999"/>
            <a:ext cx="2369976" cy="4537799"/>
          </a:xfrm>
        </p:spPr>
        <p:txBody>
          <a:bodyPr/>
          <a:lstStyle/>
          <a:p>
            <a:r>
              <a:rPr lang="lv-LV"/>
              <a:t>RSU starptautisko studentu pienesums </a:t>
            </a:r>
            <a:r>
              <a:rPr lang="lv-LV" err="1"/>
              <a:t>latvijas</a:t>
            </a:r>
            <a:r>
              <a:rPr lang="lv-LV"/>
              <a:t> ekonomikai</a:t>
            </a:r>
          </a:p>
        </p:txBody>
      </p:sp>
      <p:sp>
        <p:nvSpPr>
          <p:cNvPr id="6" name="Subtitle 2">
            <a:extLst>
              <a:ext uri="{FF2B5EF4-FFF2-40B4-BE49-F238E27FC236}">
                <a16:creationId xmlns:a16="http://schemas.microsoft.com/office/drawing/2014/main" id="{5CC9F896-56AF-4362-A454-2AF5422B31A3}"/>
              </a:ext>
            </a:extLst>
          </p:cNvPr>
          <p:cNvSpPr>
            <a:spLocks noGrp="1"/>
          </p:cNvSpPr>
          <p:nvPr>
            <p:ph type="subTitle" idx="1"/>
          </p:nvPr>
        </p:nvSpPr>
        <p:spPr>
          <a:xfrm>
            <a:off x="3615765" y="5193708"/>
            <a:ext cx="5223489" cy="842383"/>
          </a:xfrm>
        </p:spPr>
        <p:txBody>
          <a:bodyPr lIns="0" tIns="0" rIns="0" bIns="0" anchor="t"/>
          <a:lstStyle/>
          <a:p>
            <a:pPr marL="0" indent="0">
              <a:spcBef>
                <a:spcPts val="0"/>
              </a:spcBef>
              <a:buNone/>
            </a:pPr>
            <a:r>
              <a:rPr kumimoji="0" lang="lv-LV" sz="1800" b="0" i="0" u="none" strike="noStrike" kern="0" cap="none" spc="0" normalizeH="0" baseline="0" noProof="0">
                <a:ln>
                  <a:noFill/>
                </a:ln>
                <a:solidFill>
                  <a:srgbClr val="535353"/>
                </a:solidFill>
                <a:effectLst/>
                <a:uLnTx/>
                <a:uFillTx/>
                <a:latin typeface="Arial"/>
                <a:ea typeface="Arial"/>
                <a:cs typeface="Arial"/>
                <a:sym typeface="Arial"/>
              </a:rPr>
              <a:t>Politikas pārskats </a:t>
            </a:r>
            <a:endParaRPr kumimoji="0" lang="lv-LV" sz="1800" b="0" i="0" u="none" strike="noStrike" kern="0" cap="none" spc="0" normalizeH="0" baseline="0" noProof="0">
              <a:ln>
                <a:noFill/>
              </a:ln>
              <a:solidFill>
                <a:srgbClr val="535353">
                  <a:lumMod val="75000"/>
                </a:srgbClr>
              </a:solidFill>
              <a:effectLst/>
              <a:uLnTx/>
              <a:uFillTx/>
              <a:latin typeface="Arial" panose="020B0604020202020204" pitchFamily="34" charset="0"/>
              <a:ea typeface="Arial"/>
              <a:cs typeface="Arial" panose="020B0604020202020204" pitchFamily="34" charset="0"/>
              <a:sym typeface="Arial"/>
            </a:endParaRPr>
          </a:p>
          <a:p>
            <a:pPr marL="0" indent="0">
              <a:spcBef>
                <a:spcPts val="0"/>
              </a:spcBef>
              <a:buNone/>
            </a:pPr>
            <a:r>
              <a:rPr kumimoji="0" lang="lv-LV" sz="1800" b="0" i="0" u="none" strike="noStrike" kern="0" cap="none" spc="0" normalizeH="0" baseline="0" noProof="0">
                <a:ln>
                  <a:noFill/>
                </a:ln>
                <a:solidFill>
                  <a:srgbClr val="535353"/>
                </a:solidFill>
                <a:effectLst/>
                <a:uLnTx/>
                <a:uFillTx/>
                <a:latin typeface="Arial"/>
                <a:ea typeface="Arial"/>
                <a:cs typeface="Arial"/>
                <a:sym typeface="Arial"/>
              </a:rPr>
              <a:t>«Ārvalstu studenti Latvijā: izaugsmes avots?» </a:t>
            </a:r>
            <a:endParaRPr lang="lv-LV" sz="1800" b="0" i="0" u="none" strike="noStrike" kern="0" cap="none" spc="0" normalizeH="0" baseline="0" noProof="0">
              <a:ln>
                <a:noFill/>
              </a:ln>
              <a:solidFill>
                <a:srgbClr val="535353"/>
              </a:solidFill>
              <a:effectLst/>
              <a:uLnTx/>
              <a:uFillTx/>
              <a:latin typeface="Arial"/>
              <a:ea typeface="Arial"/>
              <a:cs typeface="Arial"/>
            </a:endParaRPr>
          </a:p>
          <a:p>
            <a:pPr marL="0" indent="0">
              <a:spcBef>
                <a:spcPts val="0"/>
              </a:spcBef>
              <a:buNone/>
            </a:pPr>
            <a:r>
              <a:rPr lang="lv-LV" kern="0">
                <a:solidFill>
                  <a:srgbClr val="535353"/>
                </a:solidFill>
                <a:latin typeface="Arial"/>
                <a:ea typeface="Arial"/>
                <a:cs typeface="Arial"/>
                <a:sym typeface="Arial"/>
              </a:rPr>
              <a:t>2025. gada janvāris</a:t>
            </a:r>
            <a:endParaRPr kumimoji="0" lang="en-US" sz="1800" b="0" i="0" u="none" strike="noStrike" kern="0" cap="none" spc="0" normalizeH="0" baseline="0" noProof="0">
              <a:ln>
                <a:noFill/>
              </a:ln>
              <a:solidFill>
                <a:srgbClr val="535353"/>
              </a:solidFill>
              <a:effectLst/>
              <a:uLnTx/>
              <a:uFillTx/>
              <a:latin typeface="Arial"/>
              <a:ea typeface="Arial"/>
              <a:cs typeface="Arial"/>
              <a:sym typeface="Arial"/>
            </a:endParaRPr>
          </a:p>
          <a:p>
            <a:endParaRPr lang="lv-LV"/>
          </a:p>
        </p:txBody>
      </p:sp>
      <p:pic>
        <p:nvPicPr>
          <p:cNvPr id="5" name="Picture 2">
            <a:extLst>
              <a:ext uri="{FF2B5EF4-FFF2-40B4-BE49-F238E27FC236}">
                <a16:creationId xmlns:a16="http://schemas.microsoft.com/office/drawing/2014/main" id="{872537FF-E237-4BAD-84EB-3D0D95D20C3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13220" y="6039098"/>
            <a:ext cx="4325840" cy="666796"/>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94DDD513-9DAB-8FD2-8F60-9664C049A8E3}"/>
              </a:ext>
            </a:extLst>
          </p:cNvPr>
          <p:cNvSpPr/>
          <p:nvPr/>
        </p:nvSpPr>
        <p:spPr>
          <a:xfrm>
            <a:off x="3513220" y="719999"/>
            <a:ext cx="3722597" cy="3629541"/>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lv-LV" sz="3800" b="1" i="0" u="none" strike="noStrike" kern="1200" cap="none" spc="0" normalizeH="0" baseline="0" noProof="0">
                <a:ln>
                  <a:noFill/>
                </a:ln>
                <a:solidFill>
                  <a:prstClr val="white"/>
                </a:solidFill>
                <a:effectLst/>
                <a:uLnTx/>
                <a:uFillTx/>
                <a:latin typeface="Arial" panose="020B0604020202020204"/>
                <a:ea typeface="+mn-ea"/>
                <a:cs typeface="Calibri"/>
                <a:sym typeface="Arial"/>
              </a:rPr>
              <a:t>€ </a:t>
            </a:r>
            <a:r>
              <a:rPr kumimoji="0" lang="lv-LV" sz="3800" b="1" i="0" u="none" strike="noStrike" kern="0" cap="none" spc="0" normalizeH="0" baseline="0" noProof="0">
                <a:ln>
                  <a:noFill/>
                </a:ln>
                <a:solidFill>
                  <a:prstClr val="white"/>
                </a:solidFill>
                <a:effectLst/>
                <a:uLnTx/>
                <a:uFillTx/>
                <a:latin typeface="Arial" panose="020B0604020202020204"/>
                <a:ea typeface="+mn-ea"/>
                <a:cs typeface="Calibri"/>
                <a:sym typeface="Arial"/>
              </a:rPr>
              <a:t>139</a:t>
            </a:r>
            <a:r>
              <a:rPr kumimoji="0" lang="lv-LV" sz="3800" b="1" i="0" u="none" strike="noStrike" kern="1200" cap="none" spc="0" normalizeH="0" baseline="0" noProof="0">
                <a:ln>
                  <a:noFill/>
                </a:ln>
                <a:solidFill>
                  <a:prstClr val="white"/>
                </a:solidFill>
                <a:effectLst/>
                <a:uLnTx/>
                <a:uFillTx/>
                <a:latin typeface="Arial" panose="020B0604020202020204"/>
                <a:ea typeface="+mn-ea"/>
                <a:cs typeface="Calibri"/>
                <a:sym typeface="Arial"/>
              </a:rPr>
              <a:t> M</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lv-LV" sz="2667" b="1" i="0" u="none" strike="noStrike" kern="1200" cap="none" spc="0" normalizeH="0" baseline="0" noProof="0">
                <a:ln>
                  <a:noFill/>
                </a:ln>
                <a:solidFill>
                  <a:prstClr val="white"/>
                </a:solidFill>
                <a:effectLst/>
                <a:uLnTx/>
                <a:uFillTx/>
                <a:latin typeface="Arial" panose="020B0604020202020204"/>
                <a:ea typeface="+mn-ea"/>
                <a:cs typeface="Calibri"/>
                <a:sym typeface="Arial"/>
              </a:rPr>
              <a:t>2024</a:t>
            </a:r>
          </a:p>
        </p:txBody>
      </p:sp>
      <p:sp>
        <p:nvSpPr>
          <p:cNvPr id="8" name="Oval 7">
            <a:extLst>
              <a:ext uri="{FF2B5EF4-FFF2-40B4-BE49-F238E27FC236}">
                <a16:creationId xmlns:a16="http://schemas.microsoft.com/office/drawing/2014/main" id="{FB99DB98-E106-5212-2AE9-D48934373D30}"/>
              </a:ext>
            </a:extLst>
          </p:cNvPr>
          <p:cNvSpPr/>
          <p:nvPr/>
        </p:nvSpPr>
        <p:spPr>
          <a:xfrm>
            <a:off x="7839060" y="719999"/>
            <a:ext cx="3722597" cy="3629541"/>
          </a:xfrm>
          <a:prstGeom prst="ellipse">
            <a:avLst/>
          </a:prstGeom>
          <a:solidFill>
            <a:srgbClr val="980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lv-LV" sz="3200" b="1" i="0" u="none" strike="noStrike" kern="1200" cap="none" spc="0" normalizeH="0" baseline="0" noProof="0">
                <a:ln>
                  <a:noFill/>
                </a:ln>
                <a:solidFill>
                  <a:prstClr val="white"/>
                </a:solidFill>
                <a:effectLst/>
                <a:uLnTx/>
                <a:uFillTx/>
                <a:latin typeface="Arial" panose="020B0604020202020204"/>
                <a:ea typeface="+mn-ea"/>
                <a:cs typeface="Calibri"/>
                <a:sym typeface="Arial"/>
              </a:rPr>
              <a:t> </a:t>
            </a:r>
            <a:r>
              <a:rPr kumimoji="0" lang="lv-LV" sz="3800" b="1" i="0" u="none" strike="noStrike" kern="1200" cap="none" spc="0" normalizeH="0" baseline="0" noProof="0">
                <a:ln>
                  <a:noFill/>
                </a:ln>
                <a:solidFill>
                  <a:prstClr val="white"/>
                </a:solidFill>
                <a:effectLst/>
                <a:uLnTx/>
                <a:uFillTx/>
                <a:latin typeface="Arial" panose="020B0604020202020204"/>
                <a:ea typeface="+mn-ea"/>
                <a:cs typeface="Calibri"/>
                <a:sym typeface="Arial"/>
              </a:rPr>
              <a:t>€ 500 M</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lv-LV" sz="2667" b="1" i="0" u="none" strike="noStrike" kern="1200" cap="none" spc="0" normalizeH="0" baseline="0" noProof="0">
                <a:ln>
                  <a:noFill/>
                </a:ln>
                <a:solidFill>
                  <a:prstClr val="white"/>
                </a:solidFill>
                <a:effectLst/>
                <a:uLnTx/>
                <a:uFillTx/>
                <a:latin typeface="Arial" panose="020B0604020202020204"/>
                <a:ea typeface="+mn-ea"/>
                <a:cs typeface="Calibri"/>
                <a:sym typeface="Arial"/>
              </a:rPr>
              <a:t>2025-2027</a:t>
            </a:r>
          </a:p>
        </p:txBody>
      </p:sp>
    </p:spTree>
    <p:extLst>
      <p:ext uri="{BB962C8B-B14F-4D97-AF65-F5344CB8AC3E}">
        <p14:creationId xmlns:p14="http://schemas.microsoft.com/office/powerpoint/2010/main" val="29300840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1B1C49-CE87-CE07-7217-CD793195B6D9}"/>
            </a:ext>
          </a:extLst>
        </p:cNvPr>
        <p:cNvGrpSpPr/>
        <p:nvPr/>
      </p:nvGrpSpPr>
      <p:grpSpPr>
        <a:xfrm>
          <a:off x="0" y="0"/>
          <a:ext cx="0" cy="0"/>
          <a:chOff x="0" y="0"/>
          <a:chExt cx="0" cy="0"/>
        </a:xfrm>
      </p:grpSpPr>
      <p:sp>
        <p:nvSpPr>
          <p:cNvPr id="3" name="Virsraksts 2">
            <a:extLst>
              <a:ext uri="{FF2B5EF4-FFF2-40B4-BE49-F238E27FC236}">
                <a16:creationId xmlns:a16="http://schemas.microsoft.com/office/drawing/2014/main" id="{A1649366-BC2A-BA07-825B-5A0F22A69CA5}"/>
              </a:ext>
            </a:extLst>
          </p:cNvPr>
          <p:cNvSpPr>
            <a:spLocks noGrp="1"/>
          </p:cNvSpPr>
          <p:nvPr>
            <p:ph type="ctrTitle"/>
          </p:nvPr>
        </p:nvSpPr>
        <p:spPr/>
        <p:txBody>
          <a:bodyPr/>
          <a:lstStyle/>
          <a:p>
            <a:r>
              <a:rPr lang="lv-LV">
                <a:latin typeface="Arial"/>
                <a:cs typeface="Arial"/>
              </a:rPr>
              <a:t>Infrastruktūras attīstība</a:t>
            </a:r>
            <a:endParaRPr lang="lv-LV"/>
          </a:p>
        </p:txBody>
      </p:sp>
      <p:pic>
        <p:nvPicPr>
          <p:cNvPr id="6" name="Picture Placeholder 5" descr="A building with a person riding a bicycle&#10;&#10;AI-generated content may be incorrect.">
            <a:extLst>
              <a:ext uri="{FF2B5EF4-FFF2-40B4-BE49-F238E27FC236}">
                <a16:creationId xmlns:a16="http://schemas.microsoft.com/office/drawing/2014/main" id="{C21655F7-8B59-8C8A-1FB1-8FC2C6680128}"/>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0" y="0"/>
            <a:ext cx="12192000" cy="4141847"/>
          </a:xfrm>
          <a:prstGeom prst="rect">
            <a:avLst/>
          </a:prstGeom>
        </p:spPr>
      </p:pic>
    </p:spTree>
    <p:extLst>
      <p:ext uri="{BB962C8B-B14F-4D97-AF65-F5344CB8AC3E}">
        <p14:creationId xmlns:p14="http://schemas.microsoft.com/office/powerpoint/2010/main" val="29660187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
            <a:extLst>
              <a:ext uri="{FF2B5EF4-FFF2-40B4-BE49-F238E27FC236}">
                <a16:creationId xmlns:a16="http://schemas.microsoft.com/office/drawing/2014/main" id="{4068C535-A3BF-5984-6D13-5D432A0E251A}"/>
              </a:ext>
            </a:extLst>
          </p:cNvPr>
          <p:cNvSpPr>
            <a:spLocks noGrp="1"/>
          </p:cNvSpPr>
          <p:nvPr>
            <p:ph idx="1"/>
          </p:nvPr>
        </p:nvSpPr>
        <p:spPr>
          <a:xfrm>
            <a:off x="524786" y="222637"/>
            <a:ext cx="5152114" cy="5666099"/>
          </a:xfrm>
        </p:spPr>
        <p:txBody>
          <a:bodyPr vert="horz" lIns="0" tIns="0" rIns="0" bIns="0" rtlCol="0" anchor="t">
            <a:normAutofit/>
          </a:bodyPr>
          <a:lstStyle/>
          <a:p>
            <a:r>
              <a:rPr lang="en-US" sz="2400">
                <a:latin typeface="Arial"/>
                <a:cs typeface="Arial"/>
              </a:rPr>
              <a:t>RSU </a:t>
            </a:r>
            <a:r>
              <a:rPr lang="en-US" sz="2400" err="1">
                <a:latin typeface="Arial"/>
                <a:cs typeface="Arial"/>
              </a:rPr>
              <a:t>kampusa</a:t>
            </a:r>
            <a:r>
              <a:rPr lang="en-US" sz="2400">
                <a:latin typeface="Arial"/>
                <a:cs typeface="Arial"/>
              </a:rPr>
              <a:t> </a:t>
            </a:r>
            <a:r>
              <a:rPr lang="en-US" sz="2400" err="1">
                <a:latin typeface="Arial"/>
                <a:cs typeface="Arial"/>
              </a:rPr>
              <a:t>paplašināšana</a:t>
            </a:r>
            <a:r>
              <a:rPr lang="en-US" sz="2400">
                <a:latin typeface="Arial"/>
                <a:cs typeface="Arial"/>
              </a:rPr>
              <a:t> </a:t>
            </a:r>
            <a:r>
              <a:rPr lang="en-US" sz="2400" err="1">
                <a:latin typeface="Arial"/>
                <a:cs typeface="Arial"/>
              </a:rPr>
              <a:t>ar</a:t>
            </a:r>
            <a:r>
              <a:rPr lang="en-US" sz="2400">
                <a:latin typeface="Arial"/>
                <a:cs typeface="Arial"/>
              </a:rPr>
              <a:t> </a:t>
            </a:r>
            <a:r>
              <a:rPr lang="en-US" sz="2400" err="1">
                <a:latin typeface="Arial"/>
                <a:cs typeface="Arial"/>
              </a:rPr>
              <a:t>Studiju</a:t>
            </a:r>
            <a:r>
              <a:rPr lang="en-US" sz="2400">
                <a:latin typeface="Arial"/>
                <a:cs typeface="Arial"/>
              </a:rPr>
              <a:t> un </a:t>
            </a:r>
            <a:r>
              <a:rPr lang="en-US" sz="2400" err="1">
                <a:latin typeface="Arial"/>
                <a:cs typeface="Arial"/>
              </a:rPr>
              <a:t>zobārstniecības</a:t>
            </a:r>
            <a:r>
              <a:rPr lang="en-US" sz="2400">
                <a:latin typeface="Arial"/>
                <a:cs typeface="Arial"/>
              </a:rPr>
              <a:t> </a:t>
            </a:r>
            <a:r>
              <a:rPr lang="en-US" sz="2400" err="1">
                <a:latin typeface="Arial"/>
                <a:cs typeface="Arial"/>
              </a:rPr>
              <a:t>ēku</a:t>
            </a:r>
            <a:r>
              <a:rPr lang="en-US" sz="2400">
                <a:latin typeface="Arial"/>
                <a:cs typeface="Arial"/>
              </a:rPr>
              <a:t> </a:t>
            </a:r>
            <a:endParaRPr lang="lv-LV" sz="2400">
              <a:latin typeface="Arial"/>
              <a:cs typeface="Arial"/>
            </a:endParaRPr>
          </a:p>
          <a:p>
            <a:r>
              <a:rPr lang="en-US" sz="1400" err="1">
                <a:latin typeface="Arial"/>
                <a:cs typeface="Arial"/>
              </a:rPr>
              <a:t>Dzirciema</a:t>
            </a:r>
            <a:r>
              <a:rPr lang="en-US" sz="1400">
                <a:latin typeface="Arial"/>
                <a:cs typeface="Arial"/>
              </a:rPr>
              <a:t> </a:t>
            </a:r>
            <a:r>
              <a:rPr lang="en-US" sz="1400" err="1">
                <a:latin typeface="Arial"/>
                <a:cs typeface="Arial"/>
              </a:rPr>
              <a:t>ielā</a:t>
            </a:r>
            <a:r>
              <a:rPr lang="en-US" sz="1400">
                <a:latin typeface="Arial"/>
                <a:cs typeface="Arial"/>
              </a:rPr>
              <a:t> 16 un</a:t>
            </a:r>
            <a:r>
              <a:rPr lang="lv-LV" sz="1400">
                <a:latin typeface="Arial"/>
                <a:cs typeface="Arial"/>
              </a:rPr>
              <a:t> </a:t>
            </a:r>
            <a:r>
              <a:rPr lang="en-US" sz="1400">
                <a:latin typeface="Arial"/>
                <a:cs typeface="Arial"/>
              </a:rPr>
              <a:t>20</a:t>
            </a:r>
            <a:endParaRPr lang="lv-LV" sz="1400">
              <a:latin typeface="Arial"/>
              <a:cs typeface="Arial"/>
            </a:endParaRPr>
          </a:p>
          <a:p>
            <a:endParaRPr lang="lv-LV"/>
          </a:p>
          <a:p>
            <a:r>
              <a:rPr lang="lv-LV" sz="1900" b="0" cap="none"/>
              <a:t>Projektēšana: </a:t>
            </a:r>
            <a:r>
              <a:rPr lang="lv-LV" sz="1900" cap="none"/>
              <a:t>oktobris/novembris 2025 – marts 2027</a:t>
            </a:r>
          </a:p>
          <a:p>
            <a:pPr>
              <a:spcBef>
                <a:spcPts val="1200"/>
              </a:spcBef>
            </a:pPr>
            <a:r>
              <a:rPr lang="lv-LV" sz="1900" b="0" cap="none"/>
              <a:t>Būvdarbi: </a:t>
            </a:r>
            <a:r>
              <a:rPr lang="lv-LV" sz="1900" cap="none"/>
              <a:t>septembris 2027 – aprīlis 2029</a:t>
            </a:r>
          </a:p>
          <a:p>
            <a:pPr>
              <a:spcBef>
                <a:spcPts val="1200"/>
              </a:spcBef>
            </a:pPr>
            <a:endParaRPr lang="lv-LV" sz="1900" cap="none"/>
          </a:p>
          <a:p>
            <a:pPr>
              <a:spcBef>
                <a:spcPts val="1200"/>
              </a:spcBef>
            </a:pPr>
            <a:r>
              <a:rPr lang="lv-LV" b="0" cap="none"/>
              <a:t>Kopējās plānotās izmaksas: </a:t>
            </a:r>
          </a:p>
          <a:p>
            <a:pPr>
              <a:spcBef>
                <a:spcPts val="1200"/>
              </a:spcBef>
            </a:pPr>
            <a:r>
              <a:rPr lang="lv-LV" sz="3200" cap="none"/>
              <a:t>31.1 M EUR </a:t>
            </a:r>
            <a:r>
              <a:rPr lang="lv-LV" b="0" cap="none"/>
              <a:t>ar PVN, t.sk. Veselības</a:t>
            </a:r>
            <a:r>
              <a:rPr lang="lv-LV" b="0"/>
              <a:t> </a:t>
            </a:r>
            <a:r>
              <a:rPr lang="lv-LV" b="0" cap="none"/>
              <a:t>Ministrijas finansējums </a:t>
            </a:r>
            <a:r>
              <a:rPr lang="lv-LV" b="0"/>
              <a:t>3.28 M EUR</a:t>
            </a:r>
          </a:p>
          <a:p>
            <a:endParaRPr lang="en-US"/>
          </a:p>
        </p:txBody>
      </p:sp>
      <p:pic>
        <p:nvPicPr>
          <p:cNvPr id="9" name="Picture 8">
            <a:extLst>
              <a:ext uri="{FF2B5EF4-FFF2-40B4-BE49-F238E27FC236}">
                <a16:creationId xmlns:a16="http://schemas.microsoft.com/office/drawing/2014/main" id="{5AFB5D1B-1D36-C4F2-E0D2-9339321725EB}"/>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009373" y="10"/>
            <a:ext cx="6096000" cy="6857990"/>
          </a:xfrm>
          <a:prstGeom prst="rect">
            <a:avLst/>
          </a:prstGeom>
          <a:noFill/>
        </p:spPr>
      </p:pic>
    </p:spTree>
    <p:extLst>
      <p:ext uri="{BB962C8B-B14F-4D97-AF65-F5344CB8AC3E}">
        <p14:creationId xmlns:p14="http://schemas.microsoft.com/office/powerpoint/2010/main" val="37936141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85CE867-66F0-E2A2-C3FA-9C6C13A91D5E}"/>
              </a:ext>
            </a:extLst>
          </p:cNvPr>
          <p:cNvSpPr>
            <a:spLocks noGrp="1"/>
          </p:cNvSpPr>
          <p:nvPr>
            <p:ph idx="1"/>
          </p:nvPr>
        </p:nvSpPr>
        <p:spPr>
          <a:xfrm>
            <a:off x="254832" y="356037"/>
            <a:ext cx="2671247" cy="5416113"/>
          </a:xfrm>
        </p:spPr>
        <p:txBody>
          <a:bodyPr>
            <a:normAutofit/>
          </a:bodyPr>
          <a:lstStyle/>
          <a:p>
            <a:r>
              <a:rPr lang="lv-LV" sz="2200"/>
              <a:t>RSU Sporta komplekss </a:t>
            </a:r>
            <a:br>
              <a:rPr lang="lv-LV" sz="2200"/>
            </a:br>
            <a:r>
              <a:rPr lang="lv-LV" sz="2200"/>
              <a:t>Cigoriņu ielā 3, Rīgā</a:t>
            </a:r>
          </a:p>
          <a:p>
            <a:endParaRPr lang="lv-LV"/>
          </a:p>
          <a:p>
            <a:pPr>
              <a:spcBef>
                <a:spcPts val="1200"/>
              </a:spcBef>
            </a:pPr>
            <a:r>
              <a:rPr lang="lv-LV" sz="1800" kern="900" cap="none"/>
              <a:t>Būvdarbu veikšanas periods:</a:t>
            </a:r>
          </a:p>
          <a:p>
            <a:pPr>
              <a:spcBef>
                <a:spcPts val="1200"/>
              </a:spcBef>
            </a:pPr>
            <a:r>
              <a:rPr lang="lv-LV" sz="1800" kern="900" cap="none"/>
              <a:t> 12.2024. – 06.2026.</a:t>
            </a:r>
          </a:p>
          <a:p>
            <a:pPr>
              <a:spcBef>
                <a:spcPts val="1200"/>
              </a:spcBef>
            </a:pPr>
            <a:endParaRPr lang="lv-LV" sz="1800" kern="900" cap="none"/>
          </a:p>
          <a:p>
            <a:pPr lvl="0">
              <a:defRPr/>
            </a:pPr>
            <a:r>
              <a:rPr lang="lv-LV" sz="1800" spc="-1">
                <a:ea typeface="Calibri"/>
                <a:sym typeface="Calibri"/>
              </a:rPr>
              <a:t>Prognozētās izmaksas: </a:t>
            </a:r>
          </a:p>
          <a:p>
            <a:pPr lvl="0">
              <a:defRPr/>
            </a:pPr>
            <a:r>
              <a:rPr lang="lv-LV" sz="1800" spc="-1">
                <a:ea typeface="Calibri"/>
                <a:sym typeface="Calibri"/>
              </a:rPr>
              <a:t>13.78 m EUR,</a:t>
            </a:r>
          </a:p>
          <a:p>
            <a:pPr lvl="0">
              <a:defRPr/>
            </a:pPr>
            <a:r>
              <a:rPr lang="lv-LV" sz="1800" cap="none">
                <a:sym typeface="Calibri"/>
              </a:rPr>
              <a:t>ieskaitot 0.5 milj. EUR ANM līdzfinansējums</a:t>
            </a:r>
          </a:p>
          <a:p>
            <a:pPr>
              <a:spcBef>
                <a:spcPts val="1200"/>
              </a:spcBef>
            </a:pPr>
            <a:endParaRPr lang="lv-LV" sz="1800" kern="900" cap="none"/>
          </a:p>
          <a:p>
            <a:endParaRPr lang="lv-LV"/>
          </a:p>
          <a:p>
            <a:endParaRPr lang="lv-LV"/>
          </a:p>
          <a:p>
            <a:endParaRPr lang="lv-LV"/>
          </a:p>
        </p:txBody>
      </p:sp>
      <p:pic>
        <p:nvPicPr>
          <p:cNvPr id="6" name="Picture Placeholder 8" descr="A building with trees and a bike&#10;&#10;AI-generated content may be incorrect.">
            <a:extLst>
              <a:ext uri="{FF2B5EF4-FFF2-40B4-BE49-F238E27FC236}">
                <a16:creationId xmlns:a16="http://schemas.microsoft.com/office/drawing/2014/main" id="{CE7650B4-7761-E5B5-CEA1-E1D36156C041}"/>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303523" y="3511276"/>
            <a:ext cx="5458050" cy="2880000"/>
          </a:xfrm>
          <a:prstGeom prst="rect">
            <a:avLst/>
          </a:prstGeom>
        </p:spPr>
      </p:pic>
      <p:pic>
        <p:nvPicPr>
          <p:cNvPr id="9" name="Picture 8">
            <a:extLst>
              <a:ext uri="{FF2B5EF4-FFF2-40B4-BE49-F238E27FC236}">
                <a16:creationId xmlns:a16="http://schemas.microsoft.com/office/drawing/2014/main" id="{AE88F291-290D-18A2-4395-F8DA401C6E1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373566" y="338071"/>
            <a:ext cx="2388007" cy="2906779"/>
          </a:xfrm>
          <a:prstGeom prst="rect">
            <a:avLst/>
          </a:prstGeom>
        </p:spPr>
      </p:pic>
      <p:pic>
        <p:nvPicPr>
          <p:cNvPr id="12" name="Picture Placeholder 14" descr="A group of people in safety vests standing on a red carpet&#10;&#10;AI-generated content may be incorrect.">
            <a:extLst>
              <a:ext uri="{FF2B5EF4-FFF2-40B4-BE49-F238E27FC236}">
                <a16:creationId xmlns:a16="http://schemas.microsoft.com/office/drawing/2014/main" id="{5C4346F7-4639-B850-40B4-28430D8588CD}"/>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3457574" y="365125"/>
            <a:ext cx="5760000" cy="2880000"/>
          </a:xfrm>
          <a:prstGeom prst="rect">
            <a:avLst/>
          </a:prstGeom>
        </p:spPr>
      </p:pic>
      <p:pic>
        <p:nvPicPr>
          <p:cNvPr id="13" name="Picture Placeholder 5">
            <a:extLst>
              <a:ext uri="{FF2B5EF4-FFF2-40B4-BE49-F238E27FC236}">
                <a16:creationId xmlns:a16="http://schemas.microsoft.com/office/drawing/2014/main" id="{B746976F-ADDF-5443-9EFA-5A262C8A8028}"/>
              </a:ext>
            </a:extLst>
          </p:cNvPr>
          <p:cNvPicPr>
            <a:picLocks noGrp="1" noChangeAspect="1"/>
          </p:cNvPicPr>
          <p:nvPr>
            <p:ph type="pic" sz="quarter" idx="11"/>
          </p:nvPr>
        </p:nvPicPr>
        <p:blipFill>
          <a:blip r:embed="rId5" cstate="screen">
            <a:extLst>
              <a:ext uri="{28A0092B-C50C-407E-A947-70E740481C1C}">
                <a14:useLocalDpi xmlns:a14="http://schemas.microsoft.com/office/drawing/2010/main"/>
              </a:ext>
            </a:extLst>
          </a:blip>
          <a:srcRect/>
          <a:stretch>
            <a:fillRect/>
          </a:stretch>
        </p:blipFill>
        <p:spPr>
          <a:xfrm>
            <a:off x="3457573" y="3511551"/>
            <a:ext cx="2671247" cy="2879725"/>
          </a:xfrm>
        </p:spPr>
      </p:pic>
    </p:spTree>
    <p:extLst>
      <p:ext uri="{BB962C8B-B14F-4D97-AF65-F5344CB8AC3E}">
        <p14:creationId xmlns:p14="http://schemas.microsoft.com/office/powerpoint/2010/main" val="32383169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atura vietturis 1">
            <a:extLst>
              <a:ext uri="{FF2B5EF4-FFF2-40B4-BE49-F238E27FC236}">
                <a16:creationId xmlns:a16="http://schemas.microsoft.com/office/drawing/2014/main" id="{2D938789-FE84-4D0E-B9F6-C96446CBC8FF}"/>
              </a:ext>
            </a:extLst>
          </p:cNvPr>
          <p:cNvSpPr txBox="1">
            <a:spLocks/>
          </p:cNvSpPr>
          <p:nvPr/>
        </p:nvSpPr>
        <p:spPr>
          <a:xfrm>
            <a:off x="240145" y="268143"/>
            <a:ext cx="2540000" cy="5407025"/>
          </a:xfrm>
          <a:prstGeom prst="rect">
            <a:avLst/>
          </a:prstGeom>
        </p:spPr>
        <p:txBody>
          <a:bodyPr vert="horz" lIns="0" tIns="0" rIns="0" bIns="0" rtlCol="0">
            <a:normAutofit lnSpcReduction="10000"/>
          </a:bodyPr>
          <a:lstStyle>
            <a:lvl1pPr marL="0" indent="0" algn="l" defTabSz="914400" rtl="0" eaLnBrk="1" latinLnBrk="0" hangingPunct="1">
              <a:lnSpc>
                <a:spcPct val="100000"/>
              </a:lnSpc>
              <a:spcBef>
                <a:spcPts val="0"/>
              </a:spcBef>
              <a:buFontTx/>
              <a:buNone/>
              <a:defRPr sz="2000" b="1" kern="1200" cap="all" baseline="0">
                <a:solidFill>
                  <a:schemeClr val="bg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460800" indent="-1800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3pPr>
            <a:lvl4pPr marL="691200" indent="-1800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921600" indent="-1800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2200"/>
              <a:t>D un G telpu atjaunošana </a:t>
            </a:r>
            <a:r>
              <a:rPr lang="lv-LV" sz="2200" err="1"/>
              <a:t>DzirciemA</a:t>
            </a:r>
            <a:r>
              <a:rPr lang="lv-LV" sz="2200"/>
              <a:t> ielā 16</a:t>
            </a:r>
          </a:p>
          <a:p>
            <a:endParaRPr lang="lv-LV"/>
          </a:p>
          <a:p>
            <a:endParaRPr lang="lv-LV"/>
          </a:p>
          <a:p>
            <a:pPr marL="171450" indent="-171450">
              <a:buFont typeface="Arial" panose="020B0604020202020204" pitchFamily="34" charset="0"/>
              <a:buChar char="•"/>
            </a:pPr>
            <a:r>
              <a:rPr lang="lv-LV" sz="1400"/>
              <a:t>Bibliotēka – 1 000 m2 </a:t>
            </a:r>
          </a:p>
          <a:p>
            <a:endParaRPr lang="lv-LV" sz="1400"/>
          </a:p>
          <a:p>
            <a:pPr marL="171450" indent="-171450">
              <a:buFont typeface="Arial" panose="020B0604020202020204" pitchFamily="34" charset="0"/>
              <a:buChar char="•"/>
            </a:pPr>
            <a:r>
              <a:rPr lang="lv-LV" sz="1400"/>
              <a:t>Darbinieku telpas -     1200 m2</a:t>
            </a:r>
          </a:p>
          <a:p>
            <a:pPr marL="171450" indent="-171450">
              <a:buFont typeface="Arial" panose="020B0604020202020204" pitchFamily="34" charset="0"/>
              <a:buChar char="•"/>
            </a:pPr>
            <a:endParaRPr lang="lv-LV" sz="1400"/>
          </a:p>
          <a:p>
            <a:pPr marL="171450" indent="-171450">
              <a:buFont typeface="Arial" panose="020B0604020202020204" pitchFamily="34" charset="0"/>
              <a:buChar char="•"/>
            </a:pPr>
            <a:r>
              <a:rPr lang="lv-LV" sz="1400"/>
              <a:t>Mācību telpas un vestibils</a:t>
            </a:r>
          </a:p>
          <a:p>
            <a:endParaRPr lang="lv-LV" sz="1400"/>
          </a:p>
          <a:p>
            <a:pPr marL="171450" indent="-171450">
              <a:buFont typeface="Arial" panose="020B0604020202020204" pitchFamily="34" charset="0"/>
              <a:buChar char="•"/>
            </a:pPr>
            <a:r>
              <a:rPr lang="lv-LV" sz="1400"/>
              <a:t>IT klientu apkalpošanas centrs</a:t>
            </a:r>
          </a:p>
          <a:p>
            <a:endParaRPr lang="lv-LV" sz="1400"/>
          </a:p>
          <a:p>
            <a:r>
              <a:rPr lang="lv-LV" sz="1600"/>
              <a:t>Lietotājiem tiks nodots pa daļām līdz 2026. gada pavasarim</a:t>
            </a:r>
          </a:p>
          <a:p>
            <a:pPr marL="171450" indent="-171450">
              <a:buFont typeface="Arial" panose="020B0604020202020204" pitchFamily="34" charset="0"/>
              <a:buChar char="•"/>
            </a:pPr>
            <a:endParaRPr lang="lv-LV" sz="1400"/>
          </a:p>
          <a:p>
            <a:pPr marL="171450" indent="-171450">
              <a:buFont typeface="Arial" panose="020B0604020202020204" pitchFamily="34" charset="0"/>
              <a:buChar char="•"/>
            </a:pPr>
            <a:r>
              <a:rPr lang="lv-LV" sz="2600"/>
              <a:t>7 M EUR</a:t>
            </a:r>
          </a:p>
          <a:p>
            <a:pPr marL="171450" indent="-171450">
              <a:buFont typeface="Arial" panose="020B0604020202020204" pitchFamily="34" charset="0"/>
              <a:buChar char="•"/>
            </a:pPr>
            <a:endParaRPr lang="lv-LV" sz="1200"/>
          </a:p>
          <a:p>
            <a:endParaRPr lang="lv-LV" sz="1200"/>
          </a:p>
          <a:p>
            <a:endParaRPr lang="lv-LV" sz="1200"/>
          </a:p>
          <a:p>
            <a:pPr marL="171450" indent="-171450">
              <a:buFont typeface="Arial" panose="020B0604020202020204" pitchFamily="34" charset="0"/>
              <a:buChar char="•"/>
            </a:pPr>
            <a:endParaRPr lang="lv-LV" sz="1200"/>
          </a:p>
        </p:txBody>
      </p:sp>
      <p:pic>
        <p:nvPicPr>
          <p:cNvPr id="3" name="Picture 2">
            <a:extLst>
              <a:ext uri="{FF2B5EF4-FFF2-40B4-BE49-F238E27FC236}">
                <a16:creationId xmlns:a16="http://schemas.microsoft.com/office/drawing/2014/main" id="{B88AEF32-A9A3-4140-81A8-500674C227C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32726" y="135659"/>
            <a:ext cx="6595533" cy="4053057"/>
          </a:xfrm>
          <a:prstGeom prst="rect">
            <a:avLst/>
          </a:prstGeom>
        </p:spPr>
      </p:pic>
      <p:pic>
        <p:nvPicPr>
          <p:cNvPr id="5" name="Picture 4">
            <a:extLst>
              <a:ext uri="{FF2B5EF4-FFF2-40B4-BE49-F238E27FC236}">
                <a16:creationId xmlns:a16="http://schemas.microsoft.com/office/drawing/2014/main" id="{36F013FA-EA7C-42BC-9D6E-46324BC2D05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32727" y="4304145"/>
            <a:ext cx="3224261" cy="2418196"/>
          </a:xfrm>
          <a:prstGeom prst="rect">
            <a:avLst/>
          </a:prstGeom>
        </p:spPr>
      </p:pic>
      <p:pic>
        <p:nvPicPr>
          <p:cNvPr id="13" name="Picture 12">
            <a:extLst>
              <a:ext uri="{FF2B5EF4-FFF2-40B4-BE49-F238E27FC236}">
                <a16:creationId xmlns:a16="http://schemas.microsoft.com/office/drawing/2014/main" id="{50E47108-DC5D-49C1-B0E4-359275B596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03998" y="4304146"/>
            <a:ext cx="3224261" cy="2418195"/>
          </a:xfrm>
          <a:prstGeom prst="rect">
            <a:avLst/>
          </a:prstGeom>
        </p:spPr>
      </p:pic>
      <p:pic>
        <p:nvPicPr>
          <p:cNvPr id="16" name="Picture 15">
            <a:extLst>
              <a:ext uri="{FF2B5EF4-FFF2-40B4-BE49-F238E27FC236}">
                <a16:creationId xmlns:a16="http://schemas.microsoft.com/office/drawing/2014/main" id="{5C5131BC-41DF-4355-80B9-9D7C9182F3F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66036" y="135659"/>
            <a:ext cx="2059710" cy="1544783"/>
          </a:xfrm>
          <a:prstGeom prst="rect">
            <a:avLst/>
          </a:prstGeom>
        </p:spPr>
      </p:pic>
      <p:pic>
        <p:nvPicPr>
          <p:cNvPr id="19" name="Picture 18">
            <a:extLst>
              <a:ext uri="{FF2B5EF4-FFF2-40B4-BE49-F238E27FC236}">
                <a16:creationId xmlns:a16="http://schemas.microsoft.com/office/drawing/2014/main" id="{94E3BA0D-2E6D-4AA6-A1CD-7974A4D2901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966034" y="1831107"/>
            <a:ext cx="2059712" cy="1544784"/>
          </a:xfrm>
          <a:prstGeom prst="rect">
            <a:avLst/>
          </a:prstGeom>
        </p:spPr>
      </p:pic>
      <p:pic>
        <p:nvPicPr>
          <p:cNvPr id="21" name="Picture 20">
            <a:extLst>
              <a:ext uri="{FF2B5EF4-FFF2-40B4-BE49-F238E27FC236}">
                <a16:creationId xmlns:a16="http://schemas.microsoft.com/office/drawing/2014/main" id="{0C80A878-7033-4E2D-A141-D56A498FAB0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975269" y="3531752"/>
            <a:ext cx="2059713" cy="1544785"/>
          </a:xfrm>
          <a:prstGeom prst="rect">
            <a:avLst/>
          </a:prstGeom>
        </p:spPr>
      </p:pic>
      <p:pic>
        <p:nvPicPr>
          <p:cNvPr id="24" name="Picture 23">
            <a:extLst>
              <a:ext uri="{FF2B5EF4-FFF2-40B4-BE49-F238E27FC236}">
                <a16:creationId xmlns:a16="http://schemas.microsoft.com/office/drawing/2014/main" id="{DCFACCED-79A6-4AB5-B3B9-7DF0415BA34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966033" y="5153890"/>
            <a:ext cx="2059711" cy="1544783"/>
          </a:xfrm>
          <a:prstGeom prst="rect">
            <a:avLst/>
          </a:prstGeom>
        </p:spPr>
      </p:pic>
    </p:spTree>
    <p:extLst>
      <p:ext uri="{BB962C8B-B14F-4D97-AF65-F5344CB8AC3E}">
        <p14:creationId xmlns:p14="http://schemas.microsoft.com/office/powerpoint/2010/main" val="2196268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B2AB0C6-0E32-49E3-9BBE-3382808ADC3E}"/>
              </a:ext>
            </a:extLst>
          </p:cNvPr>
          <p:cNvSpPr/>
          <p:nvPr/>
        </p:nvSpPr>
        <p:spPr>
          <a:xfrm>
            <a:off x="0" y="-1"/>
            <a:ext cx="12192000" cy="6830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0">
              <a:lnSpc>
                <a:spcPct val="100000"/>
              </a:lnSpc>
              <a:spcBef>
                <a:spcPts val="0"/>
              </a:spcBef>
              <a:spcAft>
                <a:spcPts val="0"/>
              </a:spcAft>
              <a:buClrTx/>
              <a:buSzTx/>
              <a:buFontTx/>
              <a:buNone/>
              <a:tabLst/>
              <a:defRPr/>
            </a:pPr>
            <a:endParaRPr kumimoji="0" lang="lv-LV" sz="1733" b="0" i="0" u="none" strike="noStrike" kern="0" cap="none" spc="0" normalizeH="0" baseline="0" noProof="0">
              <a:ln>
                <a:noFill/>
              </a:ln>
              <a:solidFill>
                <a:srgbClr val="FFFFFF"/>
              </a:solidFill>
              <a:effectLst/>
              <a:uLnTx/>
              <a:uFillTx/>
              <a:latin typeface="Calibri"/>
              <a:ea typeface="Calibri"/>
              <a:cs typeface="Calibri"/>
              <a:sym typeface="Arial"/>
            </a:endParaRPr>
          </a:p>
        </p:txBody>
      </p:sp>
      <p:sp>
        <p:nvSpPr>
          <p:cNvPr id="10" name="Title 1">
            <a:extLst>
              <a:ext uri="{FF2B5EF4-FFF2-40B4-BE49-F238E27FC236}">
                <a16:creationId xmlns:a16="http://schemas.microsoft.com/office/drawing/2014/main" id="{44DD2315-98D3-410D-860C-CECD7A6C61C9}"/>
              </a:ext>
            </a:extLst>
          </p:cNvPr>
          <p:cNvSpPr txBox="1">
            <a:spLocks/>
          </p:cNvSpPr>
          <p:nvPr/>
        </p:nvSpPr>
        <p:spPr>
          <a:xfrm>
            <a:off x="-2785061" y="485620"/>
            <a:ext cx="11115131" cy="221258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lvl1pPr marL="0" marR="0" indent="0" algn="l" defTabSz="685800" rtl="0" latinLnBrk="0">
              <a:lnSpc>
                <a:spcPct val="90000"/>
              </a:lnSpc>
              <a:spcBef>
                <a:spcPts val="0"/>
              </a:spcBef>
              <a:spcAft>
                <a:spcPts val="0"/>
              </a:spcAft>
              <a:buClrTx/>
              <a:buSzTx/>
              <a:buFontTx/>
              <a:buNone/>
              <a:tabLst/>
              <a:defRPr sz="2000" b="1" i="0" u="none" strike="noStrike" cap="none" spc="0" baseline="0">
                <a:ln>
                  <a:noFill/>
                </a:ln>
                <a:solidFill>
                  <a:srgbClr val="8E001C"/>
                </a:solidFill>
                <a:uFillTx/>
                <a:latin typeface="Arial"/>
                <a:ea typeface="Arial"/>
                <a:cs typeface="Arial"/>
                <a:sym typeface="Arial"/>
              </a:defRPr>
            </a:lvl1pPr>
            <a:lvl2pPr marL="0" marR="0" indent="0" algn="l" defTabSz="685800" rtl="0" latinLnBrk="0">
              <a:lnSpc>
                <a:spcPct val="90000"/>
              </a:lnSpc>
              <a:spcBef>
                <a:spcPts val="0"/>
              </a:spcBef>
              <a:spcAft>
                <a:spcPts val="0"/>
              </a:spcAft>
              <a:buClrTx/>
              <a:buSzTx/>
              <a:buFontTx/>
              <a:buNone/>
              <a:tabLst/>
              <a:defRPr sz="2000" b="1" i="0" u="none" strike="noStrike" cap="none" spc="0" baseline="0">
                <a:ln>
                  <a:noFill/>
                </a:ln>
                <a:solidFill>
                  <a:srgbClr val="8E001C"/>
                </a:solidFill>
                <a:uFillTx/>
                <a:latin typeface="Arial"/>
                <a:ea typeface="Arial"/>
                <a:cs typeface="Arial"/>
                <a:sym typeface="Arial"/>
              </a:defRPr>
            </a:lvl2pPr>
            <a:lvl3pPr marL="0" marR="0" indent="0" algn="l" defTabSz="685800" rtl="0" latinLnBrk="0">
              <a:lnSpc>
                <a:spcPct val="90000"/>
              </a:lnSpc>
              <a:spcBef>
                <a:spcPts val="0"/>
              </a:spcBef>
              <a:spcAft>
                <a:spcPts val="0"/>
              </a:spcAft>
              <a:buClrTx/>
              <a:buSzTx/>
              <a:buFontTx/>
              <a:buNone/>
              <a:tabLst/>
              <a:defRPr sz="2000" b="1" i="0" u="none" strike="noStrike" cap="none" spc="0" baseline="0">
                <a:ln>
                  <a:noFill/>
                </a:ln>
                <a:solidFill>
                  <a:srgbClr val="8E001C"/>
                </a:solidFill>
                <a:uFillTx/>
                <a:latin typeface="Arial"/>
                <a:ea typeface="Arial"/>
                <a:cs typeface="Arial"/>
                <a:sym typeface="Arial"/>
              </a:defRPr>
            </a:lvl3pPr>
            <a:lvl4pPr marL="0" marR="0" indent="0" algn="l" defTabSz="685800" rtl="0" latinLnBrk="0">
              <a:lnSpc>
                <a:spcPct val="90000"/>
              </a:lnSpc>
              <a:spcBef>
                <a:spcPts val="0"/>
              </a:spcBef>
              <a:spcAft>
                <a:spcPts val="0"/>
              </a:spcAft>
              <a:buClrTx/>
              <a:buSzTx/>
              <a:buFontTx/>
              <a:buNone/>
              <a:tabLst/>
              <a:defRPr sz="2000" b="1" i="0" u="none" strike="noStrike" cap="none" spc="0" baseline="0">
                <a:ln>
                  <a:noFill/>
                </a:ln>
                <a:solidFill>
                  <a:srgbClr val="8E001C"/>
                </a:solidFill>
                <a:uFillTx/>
                <a:latin typeface="Arial"/>
                <a:ea typeface="Arial"/>
                <a:cs typeface="Arial"/>
                <a:sym typeface="Arial"/>
              </a:defRPr>
            </a:lvl4pPr>
            <a:lvl5pPr marL="0" marR="0" indent="0" algn="l" defTabSz="685800" rtl="0" latinLnBrk="0">
              <a:lnSpc>
                <a:spcPct val="90000"/>
              </a:lnSpc>
              <a:spcBef>
                <a:spcPts val="0"/>
              </a:spcBef>
              <a:spcAft>
                <a:spcPts val="0"/>
              </a:spcAft>
              <a:buClrTx/>
              <a:buSzTx/>
              <a:buFontTx/>
              <a:buNone/>
              <a:tabLst/>
              <a:defRPr sz="2000" b="1" i="0" u="none" strike="noStrike" cap="none" spc="0" baseline="0">
                <a:ln>
                  <a:noFill/>
                </a:ln>
                <a:solidFill>
                  <a:srgbClr val="8E001C"/>
                </a:solidFill>
                <a:uFillTx/>
                <a:latin typeface="Arial"/>
                <a:ea typeface="Arial"/>
                <a:cs typeface="Arial"/>
                <a:sym typeface="Arial"/>
              </a:defRPr>
            </a:lvl5pPr>
            <a:lvl6pPr marL="0" marR="0" indent="0" algn="l" defTabSz="685800" rtl="0" latinLnBrk="0">
              <a:lnSpc>
                <a:spcPct val="90000"/>
              </a:lnSpc>
              <a:spcBef>
                <a:spcPts val="0"/>
              </a:spcBef>
              <a:spcAft>
                <a:spcPts val="0"/>
              </a:spcAft>
              <a:buClrTx/>
              <a:buSzTx/>
              <a:buFontTx/>
              <a:buNone/>
              <a:tabLst/>
              <a:defRPr sz="2000" b="1" i="0" u="none" strike="noStrike" cap="none" spc="0" baseline="0">
                <a:ln>
                  <a:noFill/>
                </a:ln>
                <a:solidFill>
                  <a:srgbClr val="8E001C"/>
                </a:solidFill>
                <a:uFillTx/>
                <a:latin typeface="Arial"/>
                <a:ea typeface="Arial"/>
                <a:cs typeface="Arial"/>
                <a:sym typeface="Arial"/>
              </a:defRPr>
            </a:lvl6pPr>
            <a:lvl7pPr marL="0" marR="0" indent="0" algn="l" defTabSz="685800" rtl="0" latinLnBrk="0">
              <a:lnSpc>
                <a:spcPct val="90000"/>
              </a:lnSpc>
              <a:spcBef>
                <a:spcPts val="0"/>
              </a:spcBef>
              <a:spcAft>
                <a:spcPts val="0"/>
              </a:spcAft>
              <a:buClrTx/>
              <a:buSzTx/>
              <a:buFontTx/>
              <a:buNone/>
              <a:tabLst/>
              <a:defRPr sz="2000" b="1" i="0" u="none" strike="noStrike" cap="none" spc="0" baseline="0">
                <a:ln>
                  <a:noFill/>
                </a:ln>
                <a:solidFill>
                  <a:srgbClr val="8E001C"/>
                </a:solidFill>
                <a:uFillTx/>
                <a:latin typeface="Arial"/>
                <a:ea typeface="Arial"/>
                <a:cs typeface="Arial"/>
                <a:sym typeface="Arial"/>
              </a:defRPr>
            </a:lvl7pPr>
            <a:lvl8pPr marL="0" marR="0" indent="0" algn="l" defTabSz="685800" rtl="0" latinLnBrk="0">
              <a:lnSpc>
                <a:spcPct val="90000"/>
              </a:lnSpc>
              <a:spcBef>
                <a:spcPts val="0"/>
              </a:spcBef>
              <a:spcAft>
                <a:spcPts val="0"/>
              </a:spcAft>
              <a:buClrTx/>
              <a:buSzTx/>
              <a:buFontTx/>
              <a:buNone/>
              <a:tabLst/>
              <a:defRPr sz="2000" b="1" i="0" u="none" strike="noStrike" cap="none" spc="0" baseline="0">
                <a:ln>
                  <a:noFill/>
                </a:ln>
                <a:solidFill>
                  <a:srgbClr val="8E001C"/>
                </a:solidFill>
                <a:uFillTx/>
                <a:latin typeface="Arial"/>
                <a:ea typeface="Arial"/>
                <a:cs typeface="Arial"/>
                <a:sym typeface="Arial"/>
              </a:defRPr>
            </a:lvl8pPr>
            <a:lvl9pPr marL="0" marR="0" indent="0" algn="l" defTabSz="685800" rtl="0" latinLnBrk="0">
              <a:lnSpc>
                <a:spcPct val="90000"/>
              </a:lnSpc>
              <a:spcBef>
                <a:spcPts val="0"/>
              </a:spcBef>
              <a:spcAft>
                <a:spcPts val="0"/>
              </a:spcAft>
              <a:buClrTx/>
              <a:buSzTx/>
              <a:buFontTx/>
              <a:buNone/>
              <a:tabLst/>
              <a:defRPr sz="2000" b="1" i="0" u="none" strike="noStrike" cap="none" spc="0" baseline="0">
                <a:ln>
                  <a:noFill/>
                </a:ln>
                <a:solidFill>
                  <a:srgbClr val="8E001C"/>
                </a:solidFill>
                <a:uFillTx/>
                <a:latin typeface="Arial"/>
                <a:ea typeface="Arial"/>
                <a:cs typeface="Arial"/>
                <a:sym typeface="Arial"/>
              </a:defRPr>
            </a:lvl9pPr>
          </a:lstStyle>
          <a:p>
            <a:pPr marL="0" marR="0" lvl="0" indent="0" algn="ctr" defTabSz="914377" rtl="0" eaLnBrk="1" fontAlgn="auto" latinLnBrk="0" hangingPunct="1">
              <a:lnSpc>
                <a:spcPct val="90000"/>
              </a:lnSpc>
              <a:spcBef>
                <a:spcPts val="0"/>
              </a:spcBef>
              <a:spcAft>
                <a:spcPts val="0"/>
              </a:spcAft>
              <a:buClrTx/>
              <a:buSzTx/>
              <a:buFontTx/>
              <a:buNone/>
              <a:tabLst/>
              <a:defRPr/>
            </a:pPr>
            <a:r>
              <a:rPr kumimoji="0" lang="lv-LV" sz="3000" b="1" i="0" u="none" strike="noStrike" kern="0" cap="all" spc="0" normalizeH="0" baseline="0" noProof="0">
                <a:ln>
                  <a:noFill/>
                </a:ln>
                <a:solidFill>
                  <a:srgbClr val="8E001C"/>
                </a:solidFill>
                <a:effectLst/>
                <a:uLnTx/>
                <a:uFillTx/>
                <a:latin typeface="Arial"/>
                <a:cs typeface="Arial"/>
                <a:sym typeface="Arial"/>
              </a:rPr>
              <a:t>Ārējā konsolidācija</a:t>
            </a:r>
          </a:p>
        </p:txBody>
      </p:sp>
      <p:sp>
        <p:nvSpPr>
          <p:cNvPr id="13" name="TextBox 12">
            <a:extLst>
              <a:ext uri="{FF2B5EF4-FFF2-40B4-BE49-F238E27FC236}">
                <a16:creationId xmlns:a16="http://schemas.microsoft.com/office/drawing/2014/main" id="{8D58D773-128A-4D92-A2C7-AC492EA029F4}"/>
              </a:ext>
            </a:extLst>
          </p:cNvPr>
          <p:cNvSpPr txBox="1"/>
          <p:nvPr/>
        </p:nvSpPr>
        <p:spPr>
          <a:xfrm>
            <a:off x="-1372865" y="3336505"/>
            <a:ext cx="9984731" cy="461665"/>
          </a:xfrm>
          <a:prstGeom prst="rect">
            <a:avLst/>
          </a:prstGeom>
          <a:noFill/>
          <a:ln>
            <a:noFill/>
          </a:ln>
        </p:spPr>
        <p:txBody>
          <a:bodyPr wrap="square">
            <a:spAutoFit/>
          </a:bodyPr>
          <a:lstStyle/>
          <a:p>
            <a:pPr marL="0" marR="0" lvl="0" indent="0" algn="ctr" defTabSz="457189" rtl="0" eaLnBrk="1" fontAlgn="auto" latinLnBrk="0" hangingPunct="1">
              <a:lnSpc>
                <a:spcPct val="100000"/>
              </a:lnSpc>
              <a:spcBef>
                <a:spcPts val="0"/>
              </a:spcBef>
              <a:spcAft>
                <a:spcPts val="0"/>
              </a:spcAft>
              <a:buClr>
                <a:srgbClr val="8E001C"/>
              </a:buClr>
              <a:buSzTx/>
              <a:buFontTx/>
              <a:buNone/>
              <a:tabLst/>
              <a:defRPr/>
            </a:pPr>
            <a:r>
              <a:rPr kumimoji="0" lang="lv-LV" sz="2400" b="1" i="0" u="none" strike="noStrike" kern="1200" cap="none" spc="0" normalizeH="0" baseline="0" noProof="0">
                <a:ln>
                  <a:noFill/>
                </a:ln>
                <a:solidFill>
                  <a:srgbClr val="FFFFFF">
                    <a:lumMod val="50000"/>
                  </a:srgbClr>
                </a:solidFill>
                <a:effectLst/>
                <a:uLnTx/>
                <a:uFillTx/>
                <a:latin typeface="Arial" panose="020B0604020202020204" pitchFamily="34" charset="0"/>
                <a:ea typeface="Calibri"/>
                <a:cs typeface="Arial" panose="020B0604020202020204" pitchFamily="34" charset="0"/>
                <a:sym typeface="Arial"/>
              </a:rPr>
              <a:t>2024. gada 1. jūlijs</a:t>
            </a:r>
          </a:p>
        </p:txBody>
      </p:sp>
      <p:pic>
        <p:nvPicPr>
          <p:cNvPr id="1026" name="Picture 2" descr="https://lspa.lv/files/logo/new/Grafiska_zime/Pamata/RGB/JPG/LSPA_RGB.jpg">
            <a:extLst>
              <a:ext uri="{FF2B5EF4-FFF2-40B4-BE49-F238E27FC236}">
                <a16:creationId xmlns:a16="http://schemas.microsoft.com/office/drawing/2014/main" id="{2409A440-2607-4F2E-86CF-8BA3034E83C7}"/>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55793" y="1404534"/>
            <a:ext cx="2335997" cy="181159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47267F6-7F76-437F-8397-9D76BF0CA2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78798" y="1244718"/>
            <a:ext cx="2457211" cy="1959211"/>
          </a:xfrm>
          <a:prstGeom prst="rect">
            <a:avLst/>
          </a:prstGeom>
        </p:spPr>
      </p:pic>
      <p:sp>
        <p:nvSpPr>
          <p:cNvPr id="9" name="Arrow: Right 8">
            <a:extLst>
              <a:ext uri="{FF2B5EF4-FFF2-40B4-BE49-F238E27FC236}">
                <a16:creationId xmlns:a16="http://schemas.microsoft.com/office/drawing/2014/main" id="{F94088C5-16AA-40BA-8329-A9D738AF4B01}"/>
              </a:ext>
            </a:extLst>
          </p:cNvPr>
          <p:cNvSpPr/>
          <p:nvPr/>
        </p:nvSpPr>
        <p:spPr>
          <a:xfrm>
            <a:off x="3058752" y="1875337"/>
            <a:ext cx="938489" cy="584775"/>
          </a:xfrm>
          <a:prstGeom prst="rightArrow">
            <a:avLst/>
          </a:prstGeom>
          <a:solidFill>
            <a:srgbClr val="8E001C"/>
          </a:solidFill>
          <a:ln w="12700" cap="flat">
            <a:solidFill>
              <a:srgbClr val="98002E"/>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marL="0" marR="0" lvl="0" indent="0" algn="l" defTabSz="914377" rtl="0" eaLnBrk="1" fontAlgn="auto" latinLnBrk="0" hangingPunct="0">
              <a:lnSpc>
                <a:spcPct val="100000"/>
              </a:lnSpc>
              <a:spcBef>
                <a:spcPts val="0"/>
              </a:spcBef>
              <a:spcAft>
                <a:spcPts val="0"/>
              </a:spcAft>
              <a:buClrTx/>
              <a:buSzTx/>
              <a:buFontTx/>
              <a:buNone/>
              <a:tabLst/>
              <a:defRPr/>
            </a:pPr>
            <a:endParaRPr kumimoji="0" lang="lv-LV" sz="1733"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 name="Teksta vietturis 5">
            <a:extLst>
              <a:ext uri="{FF2B5EF4-FFF2-40B4-BE49-F238E27FC236}">
                <a16:creationId xmlns:a16="http://schemas.microsoft.com/office/drawing/2014/main" id="{EA676D51-A45C-8984-90D0-72D04D61DFBF}"/>
              </a:ext>
            </a:extLst>
          </p:cNvPr>
          <p:cNvSpPr txBox="1">
            <a:spLocks/>
          </p:cNvSpPr>
          <p:nvPr/>
        </p:nvSpPr>
        <p:spPr>
          <a:xfrm>
            <a:off x="430429" y="4135041"/>
            <a:ext cx="6792925" cy="2260873"/>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200" b="1" kern="120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80000" indent="-180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360000" indent="-180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540000" indent="-180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lv-LV" sz="2000" b="0"/>
              <a:t>Studiju satura pārskatīšana</a:t>
            </a:r>
          </a:p>
          <a:p>
            <a:pPr marL="342900" indent="-342900">
              <a:buFont typeface="Arial" panose="020B0604020202020204" pitchFamily="34" charset="0"/>
              <a:buChar char="•"/>
            </a:pPr>
            <a:r>
              <a:rPr lang="lv-LV" sz="2000" b="0"/>
              <a:t>Pētniecības kapacitātes stiprināšana sporta zinātnē</a:t>
            </a:r>
          </a:p>
          <a:p>
            <a:pPr marL="342900" indent="-342900">
              <a:buFont typeface="Arial" panose="020B0604020202020204" pitchFamily="34" charset="0"/>
              <a:buChar char="•"/>
            </a:pPr>
            <a:r>
              <a:rPr lang="lv-LV" sz="2000" b="0"/>
              <a:t>RSU LSPA struktūras iekšējā konsolidācija</a:t>
            </a:r>
          </a:p>
          <a:p>
            <a:pPr marL="342900" indent="-342900">
              <a:buFont typeface="Arial" panose="020B0604020202020204" pitchFamily="34" charset="0"/>
              <a:buChar char="•"/>
            </a:pPr>
            <a:r>
              <a:rPr lang="lv-LV" sz="2000" b="0"/>
              <a:t>RSU LSPA procesu pāreja uz RSU procesiem un sistēmām</a:t>
            </a:r>
          </a:p>
        </p:txBody>
      </p:sp>
      <p:sp>
        <p:nvSpPr>
          <p:cNvPr id="3" name="Teksta vietturis 6">
            <a:extLst>
              <a:ext uri="{FF2B5EF4-FFF2-40B4-BE49-F238E27FC236}">
                <a16:creationId xmlns:a16="http://schemas.microsoft.com/office/drawing/2014/main" id="{2E169A62-C1E7-9480-995D-6B65CDCE7ED0}"/>
              </a:ext>
            </a:extLst>
          </p:cNvPr>
          <p:cNvSpPr txBox="1">
            <a:spLocks/>
          </p:cNvSpPr>
          <p:nvPr/>
        </p:nvSpPr>
        <p:spPr>
          <a:xfrm>
            <a:off x="7238999" y="5892527"/>
            <a:ext cx="4522570" cy="47969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200" b="1" kern="120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80000" indent="-180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360000" indent="-180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540000" indent="-180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1600" b="0"/>
              <a:t>Vizītes uz reģiona labākajām sporta universitātēm</a:t>
            </a:r>
          </a:p>
        </p:txBody>
      </p:sp>
      <p:sp>
        <p:nvSpPr>
          <p:cNvPr id="4" name="Teksta vietturis 7">
            <a:extLst>
              <a:ext uri="{FF2B5EF4-FFF2-40B4-BE49-F238E27FC236}">
                <a16:creationId xmlns:a16="http://schemas.microsoft.com/office/drawing/2014/main" id="{D74CF883-0A85-2FC3-4392-BF3F2279EB30}"/>
              </a:ext>
            </a:extLst>
          </p:cNvPr>
          <p:cNvSpPr txBox="1">
            <a:spLocks/>
          </p:cNvSpPr>
          <p:nvPr/>
        </p:nvSpPr>
        <p:spPr>
          <a:xfrm>
            <a:off x="7238999" y="3030290"/>
            <a:ext cx="4522569" cy="64851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200" b="1" kern="120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80000" indent="-180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360000" indent="-180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540000" indent="-180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sz="1600" b="0"/>
              <a:t>Diskusija ar sporta nozares pārstāvjiem </a:t>
            </a:r>
          </a:p>
        </p:txBody>
      </p:sp>
      <p:pic>
        <p:nvPicPr>
          <p:cNvPr id="6" name="Picture Placeholder 15" descr="A group of people in a gym&#10;&#10;AI-generated content may be incorrect.">
            <a:extLst>
              <a:ext uri="{FF2B5EF4-FFF2-40B4-BE49-F238E27FC236}">
                <a16:creationId xmlns:a16="http://schemas.microsoft.com/office/drawing/2014/main" id="{E77B75FC-0602-4CCB-08F7-0667685787E2}"/>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7239000" y="3511276"/>
            <a:ext cx="4522571" cy="2260873"/>
          </a:xfrm>
          <a:prstGeom prst="rect">
            <a:avLst/>
          </a:prstGeom>
        </p:spPr>
      </p:pic>
      <p:pic>
        <p:nvPicPr>
          <p:cNvPr id="7" name="Picture Placeholder 21" descr="A group of people sitting at tables&#10;&#10;AI-generated content may be incorrect.">
            <a:extLst>
              <a:ext uri="{FF2B5EF4-FFF2-40B4-BE49-F238E27FC236}">
                <a16:creationId xmlns:a16="http://schemas.microsoft.com/office/drawing/2014/main" id="{5BED52EC-1294-4948-3734-01AD224D41C5}"/>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7239000" y="697211"/>
            <a:ext cx="4522573" cy="2197100"/>
          </a:xfrm>
          <a:prstGeom prst="rect">
            <a:avLst/>
          </a:prstGeom>
        </p:spPr>
      </p:pic>
    </p:spTree>
    <p:extLst>
      <p:ext uri="{BB962C8B-B14F-4D97-AF65-F5344CB8AC3E}">
        <p14:creationId xmlns:p14="http://schemas.microsoft.com/office/powerpoint/2010/main" val="4375128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C8411-F7A6-625F-DAB3-0826611B8B75}"/>
            </a:ext>
          </a:extLst>
        </p:cNvPr>
        <p:cNvGrpSpPr/>
        <p:nvPr/>
      </p:nvGrpSpPr>
      <p:grpSpPr>
        <a:xfrm>
          <a:off x="0" y="0"/>
          <a:ext cx="0" cy="0"/>
          <a:chOff x="0" y="0"/>
          <a:chExt cx="0" cy="0"/>
        </a:xfrm>
      </p:grpSpPr>
      <p:sp>
        <p:nvSpPr>
          <p:cNvPr id="7" name="Satura vietturis 1">
            <a:extLst>
              <a:ext uri="{FF2B5EF4-FFF2-40B4-BE49-F238E27FC236}">
                <a16:creationId xmlns:a16="http://schemas.microsoft.com/office/drawing/2014/main" id="{11884300-4061-DD42-7683-C1279650ECF0}"/>
              </a:ext>
            </a:extLst>
          </p:cNvPr>
          <p:cNvSpPr txBox="1">
            <a:spLocks/>
          </p:cNvSpPr>
          <p:nvPr/>
        </p:nvSpPr>
        <p:spPr>
          <a:xfrm>
            <a:off x="240145" y="268143"/>
            <a:ext cx="2797175" cy="5407025"/>
          </a:xfrm>
          <a:prstGeom prst="rect">
            <a:avLst/>
          </a:prstGeom>
        </p:spPr>
        <p:txBody>
          <a:bodyPr vert="horz" lIns="0" tIns="0" rIns="0" bIns="0" rtlCol="0" anchor="t">
            <a:normAutofit/>
          </a:bodyPr>
          <a:lstStyle>
            <a:lvl1pPr marL="0" indent="0" algn="l" defTabSz="914400" rtl="0" eaLnBrk="1" latinLnBrk="0" hangingPunct="1">
              <a:lnSpc>
                <a:spcPct val="100000"/>
              </a:lnSpc>
              <a:spcBef>
                <a:spcPts val="0"/>
              </a:spcBef>
              <a:buFontTx/>
              <a:buNone/>
              <a:defRPr sz="2000" b="1" kern="1200" cap="all" baseline="0">
                <a:solidFill>
                  <a:schemeClr val="bg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90000"/>
              </a:lnSpc>
              <a:spcBef>
                <a:spcPts val="5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460800" indent="-1800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3pPr>
            <a:lvl4pPr marL="691200" indent="-1800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921600" indent="-1800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v-LV" cap="none">
                <a:latin typeface="Arial"/>
                <a:cs typeface="Arial"/>
              </a:rPr>
              <a:t>KULDĪGAS IELA 9</a:t>
            </a:r>
          </a:p>
          <a:p>
            <a:endParaRPr lang="lv-LV" sz="1400">
              <a:latin typeface="Arial"/>
              <a:cs typeface="Arial"/>
            </a:endParaRPr>
          </a:p>
          <a:p>
            <a:endParaRPr lang="lv-LV" sz="1400">
              <a:latin typeface="Arial"/>
              <a:cs typeface="Arial"/>
            </a:endParaRPr>
          </a:p>
          <a:p>
            <a:endParaRPr lang="lv-LV" sz="1400" b="0" u="sng" cap="none">
              <a:latin typeface="Arial"/>
              <a:cs typeface="Times New Roman"/>
            </a:endParaRPr>
          </a:p>
          <a:p>
            <a:pPr marL="285750" indent="-285750">
              <a:buFont typeface="Arial,Sans-Serif"/>
              <a:buChar char="•"/>
            </a:pPr>
            <a:r>
              <a:rPr lang="lv-LV" sz="1400" cap="none">
                <a:latin typeface="Arial"/>
                <a:cs typeface="Arial"/>
              </a:rPr>
              <a:t>NOTIEK DIENESTA VIESNĪCAS ĒKAS DEMONTĀŽA</a:t>
            </a:r>
            <a:endParaRPr lang="lv-LV" sz="1400" b="0" cap="none">
              <a:solidFill>
                <a:srgbClr val="595959"/>
              </a:solidFill>
              <a:latin typeface="Arial"/>
              <a:cs typeface="Arial"/>
            </a:endParaRPr>
          </a:p>
          <a:p>
            <a:pPr marL="285750" indent="-285750">
              <a:buFont typeface="Arial,Sans-Serif"/>
              <a:buChar char="•"/>
            </a:pPr>
            <a:endParaRPr lang="lv-LV" sz="1400" b="0" cap="none">
              <a:solidFill>
                <a:srgbClr val="595959"/>
              </a:solidFill>
              <a:latin typeface="Arial"/>
              <a:cs typeface="Arial"/>
            </a:endParaRPr>
          </a:p>
          <a:p>
            <a:pPr marL="285750" indent="-285750">
              <a:buFont typeface="Arial,Sans-Serif"/>
              <a:buChar char="•"/>
            </a:pPr>
            <a:r>
              <a:rPr lang="lv-LV" sz="1400" cap="none">
                <a:latin typeface="Arial"/>
                <a:cs typeface="Arial"/>
              </a:rPr>
              <a:t>NOTIEK  AUTO NOVIETNES PALIELINĀŠANA</a:t>
            </a:r>
            <a:endParaRPr lang="lv-LV"/>
          </a:p>
          <a:p>
            <a:endParaRPr lang="lv-LV" sz="1400" b="0" u="sng" cap="none">
              <a:latin typeface="Arial"/>
              <a:cs typeface="Times New Roman"/>
            </a:endParaRPr>
          </a:p>
          <a:p>
            <a:endParaRPr lang="lv-LV" sz="1400" b="0" u="sng" cap="none">
              <a:latin typeface="Arial"/>
              <a:cs typeface="Times New Roman"/>
            </a:endParaRPr>
          </a:p>
          <a:p>
            <a:endParaRPr lang="lv-LV" sz="1400" b="0" u="sng" cap="none">
              <a:latin typeface="Arial"/>
              <a:cs typeface="Times New Roman"/>
            </a:endParaRPr>
          </a:p>
          <a:p>
            <a:r>
              <a:rPr lang="lv-LV" sz="1400" cap="none">
                <a:latin typeface="Arial"/>
                <a:cs typeface="Times New Roman"/>
              </a:rPr>
              <a:t>2026. PLĀNOTA PROJEKTĒŠANA</a:t>
            </a:r>
            <a:r>
              <a:rPr lang="lv-LV" sz="1400" b="0" cap="none">
                <a:latin typeface="Arial"/>
                <a:cs typeface="Times New Roman"/>
              </a:rPr>
              <a:t>:</a:t>
            </a:r>
            <a:endParaRPr lang="lv-LV" sz="1400" cap="none">
              <a:latin typeface="Arial"/>
            </a:endParaRPr>
          </a:p>
          <a:p>
            <a:endParaRPr lang="lv-LV" sz="1400" b="0" u="sng" cap="none">
              <a:latin typeface="Arial"/>
              <a:cs typeface="Times New Roman"/>
            </a:endParaRPr>
          </a:p>
          <a:p>
            <a:pPr>
              <a:buFont typeface="Arial" panose="020B0604020202020204" pitchFamily="34" charset="0"/>
              <a:buChar char="•"/>
            </a:pPr>
            <a:r>
              <a:rPr lang="lv-LV" sz="1400" b="0" cap="none">
                <a:latin typeface="Arial"/>
                <a:cs typeface="Times New Roman"/>
              </a:rPr>
              <a:t> Jauns ieejas mezgls, papildus studiju telpas un atpūtas zonas; ēdiena automāti; garderobes</a:t>
            </a:r>
          </a:p>
          <a:p>
            <a:pPr>
              <a:buFont typeface="Arial" panose="020B0604020202020204" pitchFamily="34" charset="0"/>
              <a:buChar char="•"/>
            </a:pPr>
            <a:r>
              <a:rPr lang="lv-LV" sz="1400" b="0" cap="none">
                <a:latin typeface="Arial"/>
                <a:cs typeface="Times New Roman"/>
              </a:rPr>
              <a:t> Teritorijas labiekārtojums</a:t>
            </a:r>
          </a:p>
          <a:p>
            <a:pPr>
              <a:buFont typeface="Arial" panose="020B0604020202020204" pitchFamily="34" charset="0"/>
              <a:buChar char="•"/>
            </a:pPr>
            <a:r>
              <a:rPr lang="lv-LV" sz="1400" b="0" cap="none">
                <a:latin typeface="Arial"/>
                <a:cs typeface="Times New Roman"/>
              </a:rPr>
              <a:t> Ēku kompleksa siltināšana</a:t>
            </a:r>
          </a:p>
          <a:p>
            <a:endParaRPr lang="lv-LV" sz="1400" b="0" cap="none">
              <a:latin typeface="Arial"/>
              <a:cs typeface="Times New Roman"/>
            </a:endParaRPr>
          </a:p>
          <a:p>
            <a:pPr>
              <a:buFont typeface="Arial" panose="020B0604020202020204" pitchFamily="34" charset="0"/>
              <a:buChar char="•"/>
            </a:pPr>
            <a:endParaRPr lang="lv-LV" sz="1400" b="0" cap="none">
              <a:latin typeface="Arial"/>
              <a:cs typeface="Times New Roman"/>
            </a:endParaRPr>
          </a:p>
          <a:p>
            <a:pPr>
              <a:buFont typeface="Arial" panose="020B0604020202020204" pitchFamily="34" charset="0"/>
              <a:buChar char="•"/>
            </a:pPr>
            <a:endParaRPr lang="lv-LV" sz="1400" cap="none">
              <a:cs typeface="Times New Roman"/>
            </a:endParaRPr>
          </a:p>
          <a:p>
            <a:pPr marL="171450" indent="-171450">
              <a:buFont typeface="Arial" panose="020B0604020202020204" pitchFamily="34" charset="0"/>
              <a:buChar char="•"/>
            </a:pPr>
            <a:endParaRPr lang="lv-LV" sz="1400"/>
          </a:p>
          <a:p>
            <a:pPr marL="171450" indent="-171450">
              <a:buFont typeface="Arial" panose="020B0604020202020204" pitchFamily="34" charset="0"/>
              <a:buChar char="•"/>
            </a:pPr>
            <a:endParaRPr lang="lv-LV" sz="1400"/>
          </a:p>
          <a:p>
            <a:endParaRPr lang="lv-LV" sz="1400"/>
          </a:p>
          <a:p>
            <a:endParaRPr lang="lv-LV" sz="1400"/>
          </a:p>
          <a:p>
            <a:pPr marL="171450" indent="-171450">
              <a:buFont typeface="Arial" panose="020B0604020202020204" pitchFamily="34" charset="0"/>
              <a:buChar char="•"/>
            </a:pPr>
            <a:endParaRPr lang="lv-LV" sz="1400"/>
          </a:p>
        </p:txBody>
      </p:sp>
      <p:pic>
        <p:nvPicPr>
          <p:cNvPr id="4" name="Picture 3">
            <a:extLst>
              <a:ext uri="{FF2B5EF4-FFF2-40B4-BE49-F238E27FC236}">
                <a16:creationId xmlns:a16="http://schemas.microsoft.com/office/drawing/2014/main" id="{72EB3C5F-F35A-7022-BC1E-53A7EDEB6FE6}"/>
              </a:ext>
            </a:extLst>
          </p:cNvPr>
          <p:cNvPicPr>
            <a:picLocks noChangeAspect="1"/>
          </p:cNvPicPr>
          <p:nvPr/>
        </p:nvPicPr>
        <p:blipFill>
          <a:blip r:embed="rId3"/>
          <a:stretch>
            <a:fillRect/>
          </a:stretch>
        </p:blipFill>
        <p:spPr>
          <a:xfrm>
            <a:off x="3825442" y="0"/>
            <a:ext cx="7170017" cy="6858000"/>
          </a:xfrm>
          <a:prstGeom prst="rect">
            <a:avLst/>
          </a:prstGeom>
        </p:spPr>
      </p:pic>
    </p:spTree>
    <p:extLst>
      <p:ext uri="{BB962C8B-B14F-4D97-AF65-F5344CB8AC3E}">
        <p14:creationId xmlns:p14="http://schemas.microsoft.com/office/powerpoint/2010/main" val="11672247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atura vietturis 1">
            <a:extLst>
              <a:ext uri="{FF2B5EF4-FFF2-40B4-BE49-F238E27FC236}">
                <a16:creationId xmlns:a16="http://schemas.microsoft.com/office/drawing/2014/main" id="{DC66666B-5486-825C-1E6B-FD3ABDF336A8}"/>
              </a:ext>
            </a:extLst>
          </p:cNvPr>
          <p:cNvSpPr>
            <a:spLocks noGrp="1"/>
          </p:cNvSpPr>
          <p:nvPr>
            <p:ph idx="1"/>
          </p:nvPr>
        </p:nvSpPr>
        <p:spPr>
          <a:xfrm>
            <a:off x="286328" y="365125"/>
            <a:ext cx="2651608" cy="5407025"/>
          </a:xfrm>
        </p:spPr>
        <p:txBody>
          <a:bodyPr vert="horz" lIns="0" tIns="0" rIns="0" bIns="0" rtlCol="0" anchor="t">
            <a:normAutofit/>
          </a:bodyPr>
          <a:lstStyle/>
          <a:p>
            <a:r>
              <a:rPr lang="lv-LV" err="1">
                <a:latin typeface="Arial"/>
                <a:cs typeface="Arial"/>
              </a:rPr>
              <a:t>CITu</a:t>
            </a:r>
            <a:r>
              <a:rPr lang="lv-LV">
                <a:latin typeface="Arial"/>
                <a:cs typeface="Arial"/>
              </a:rPr>
              <a:t> telpu un teritorijas labiekārtošanas darbi </a:t>
            </a:r>
          </a:p>
        </p:txBody>
      </p:sp>
      <p:pic>
        <p:nvPicPr>
          <p:cNvPr id="3" name="Picture 2" descr="A brick path with grass and trees&#10;&#10;AI-generated content may be incorrect.">
            <a:extLst>
              <a:ext uri="{FF2B5EF4-FFF2-40B4-BE49-F238E27FC236}">
                <a16:creationId xmlns:a16="http://schemas.microsoft.com/office/drawing/2014/main" id="{7F8B5ED7-E440-D5E6-FC3E-7F723E176373}"/>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5576963" y="365126"/>
            <a:ext cx="3677101" cy="2898244"/>
          </a:xfrm>
          <a:prstGeom prst="rect">
            <a:avLst/>
          </a:prstGeom>
        </p:spPr>
      </p:pic>
      <p:pic>
        <p:nvPicPr>
          <p:cNvPr id="5" name="Picture 4" descr="A room with chairs and tables&#10;&#10;AI-generated content may be incorrect.">
            <a:extLst>
              <a:ext uri="{FF2B5EF4-FFF2-40B4-BE49-F238E27FC236}">
                <a16:creationId xmlns:a16="http://schemas.microsoft.com/office/drawing/2014/main" id="{8B6D450D-05A7-FBD6-10A2-913EAC62054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5"/>
          <a:stretch/>
        </p:blipFill>
        <p:spPr>
          <a:xfrm>
            <a:off x="3116879" y="4342971"/>
            <a:ext cx="2442580" cy="2088798"/>
          </a:xfrm>
          <a:prstGeom prst="rect">
            <a:avLst/>
          </a:prstGeom>
          <a:noFill/>
        </p:spPr>
      </p:pic>
      <p:pic>
        <p:nvPicPr>
          <p:cNvPr id="7" name="Picture 6" descr="A room with red bean bags and a plant&#10;&#10;AI-generated content may be incorrect.">
            <a:extLst>
              <a:ext uri="{FF2B5EF4-FFF2-40B4-BE49-F238E27FC236}">
                <a16:creationId xmlns:a16="http://schemas.microsoft.com/office/drawing/2014/main" id="{BFABEE83-4497-58FD-EEF2-34937138D426}"/>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3106471" y="365125"/>
            <a:ext cx="2443813" cy="1704358"/>
          </a:xfrm>
          <a:prstGeom prst="rect">
            <a:avLst/>
          </a:prstGeom>
          <a:noFill/>
        </p:spPr>
      </p:pic>
      <p:pic>
        <p:nvPicPr>
          <p:cNvPr id="9" name="Picture 8" descr="A room with a swing set and chairs&#10;&#10;AI-generated content may be incorrect.">
            <a:extLst>
              <a:ext uri="{FF2B5EF4-FFF2-40B4-BE49-F238E27FC236}">
                <a16:creationId xmlns:a16="http://schemas.microsoft.com/office/drawing/2014/main" id="{6E6154D6-B876-FEC2-C07D-4573BE8B4EA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111957" y="2146716"/>
            <a:ext cx="2442580" cy="2098257"/>
          </a:xfrm>
          <a:prstGeom prst="rect">
            <a:avLst/>
          </a:prstGeom>
        </p:spPr>
      </p:pic>
      <p:pic>
        <p:nvPicPr>
          <p:cNvPr id="11" name="Picture 10">
            <a:extLst>
              <a:ext uri="{FF2B5EF4-FFF2-40B4-BE49-F238E27FC236}">
                <a16:creationId xmlns:a16="http://schemas.microsoft.com/office/drawing/2014/main" id="{5CA79E65-D405-EB48-14F2-E81607C9B10B}"/>
              </a:ext>
            </a:extLst>
          </p:cNvPr>
          <p:cNvPicPr>
            <a:picLocks noChangeAspect="1"/>
          </p:cNvPicPr>
          <p:nvPr/>
        </p:nvPicPr>
        <p:blipFill>
          <a:blip r:embed="rId6" cstate="screen">
            <a:extLst>
              <a:ext uri="{28A0092B-C50C-407E-A947-70E740481C1C}">
                <a14:useLocalDpi xmlns:a14="http://schemas.microsoft.com/office/drawing/2010/main"/>
              </a:ext>
            </a:extLst>
          </a:blip>
          <a:srcRect b="-1762"/>
          <a:stretch>
            <a:fillRect/>
          </a:stretch>
        </p:blipFill>
        <p:spPr>
          <a:xfrm>
            <a:off x="5574817" y="3371613"/>
            <a:ext cx="3674874" cy="3113465"/>
          </a:xfrm>
          <a:prstGeom prst="rect">
            <a:avLst/>
          </a:prstGeom>
        </p:spPr>
      </p:pic>
      <p:pic>
        <p:nvPicPr>
          <p:cNvPr id="8" name="Picture Placeholder 13">
            <a:extLst>
              <a:ext uri="{FF2B5EF4-FFF2-40B4-BE49-F238E27FC236}">
                <a16:creationId xmlns:a16="http://schemas.microsoft.com/office/drawing/2014/main" id="{88FC152F-D43A-0A34-BDC4-8C639461C2BD}"/>
              </a:ext>
            </a:extLst>
          </p:cNvPr>
          <p:cNvPicPr>
            <a:picLocks noGrp="1" noChangeAspect="1"/>
          </p:cNvPicPr>
          <p:nvPr>
            <p:ph type="pic" sz="quarter" idx="11"/>
          </p:nvPr>
        </p:nvPicPr>
        <p:blipFill rotWithShape="1">
          <a:blip r:embed="rId7" cstate="screen">
            <a:extLst>
              <a:ext uri="{28A0092B-C50C-407E-A947-70E740481C1C}">
                <a14:useLocalDpi xmlns:a14="http://schemas.microsoft.com/office/drawing/2010/main"/>
              </a:ext>
            </a:extLst>
          </a:blip>
          <a:srcRect/>
          <a:stretch>
            <a:fillRect/>
          </a:stretch>
        </p:blipFill>
        <p:spPr>
          <a:xfrm>
            <a:off x="9280743" y="398785"/>
            <a:ext cx="2733196" cy="6060429"/>
          </a:xfrm>
        </p:spPr>
      </p:pic>
    </p:spTree>
    <p:extLst>
      <p:ext uri="{BB962C8B-B14F-4D97-AF65-F5344CB8AC3E}">
        <p14:creationId xmlns:p14="http://schemas.microsoft.com/office/powerpoint/2010/main" val="31321380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atura vietturis 1">
            <a:extLst>
              <a:ext uri="{FF2B5EF4-FFF2-40B4-BE49-F238E27FC236}">
                <a16:creationId xmlns:a16="http://schemas.microsoft.com/office/drawing/2014/main" id="{FA20E36D-DE79-FC11-036C-8BE5FF99463B}"/>
              </a:ext>
            </a:extLst>
          </p:cNvPr>
          <p:cNvSpPr>
            <a:spLocks noGrp="1"/>
          </p:cNvSpPr>
          <p:nvPr>
            <p:ph idx="1"/>
          </p:nvPr>
        </p:nvSpPr>
        <p:spPr>
          <a:xfrm>
            <a:off x="748710" y="585572"/>
            <a:ext cx="5335701" cy="5407025"/>
          </a:xfrm>
        </p:spPr>
        <p:txBody>
          <a:bodyPr/>
          <a:lstStyle/>
          <a:p>
            <a:r>
              <a:rPr lang="sv-SE" sz="2400"/>
              <a:t>Plānotās III kategorijas</a:t>
            </a:r>
            <a:r>
              <a:rPr lang="lv-LV" sz="2400"/>
              <a:t> </a:t>
            </a:r>
            <a:r>
              <a:rPr lang="sv-SE" sz="2400"/>
              <a:t>patvertnes RSU ēkās </a:t>
            </a:r>
          </a:p>
          <a:p>
            <a:endParaRPr lang="lv-LV"/>
          </a:p>
          <a:p>
            <a:endParaRPr lang="lv-LV"/>
          </a:p>
        </p:txBody>
      </p:sp>
      <p:pic>
        <p:nvPicPr>
          <p:cNvPr id="4" name="Picture 2">
            <a:extLst>
              <a:ext uri="{FF2B5EF4-FFF2-40B4-BE49-F238E27FC236}">
                <a16:creationId xmlns:a16="http://schemas.microsoft.com/office/drawing/2014/main" id="{CB295D30-1FCE-24E7-20AC-DC77C7768E5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48710" y="1783000"/>
            <a:ext cx="2208257" cy="294434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567592D-3499-6D28-99B3-389A2E40491C}"/>
              </a:ext>
            </a:extLst>
          </p:cNvPr>
          <p:cNvSpPr txBox="1"/>
          <p:nvPr/>
        </p:nvSpPr>
        <p:spPr>
          <a:xfrm>
            <a:off x="6237661" y="577991"/>
            <a:ext cx="6131292" cy="1015663"/>
          </a:xfrm>
          <a:prstGeom prst="rect">
            <a:avLst/>
          </a:prstGeom>
          <a:noFill/>
        </p:spPr>
        <p:txBody>
          <a:bodyPr wrap="square">
            <a:spAutoFit/>
          </a:bodyPr>
          <a:lstStyle/>
          <a:p>
            <a:pPr marL="342900" indent="-342900">
              <a:buFont typeface="Arial" panose="020B0604020202020204" pitchFamily="34" charset="0"/>
              <a:buChar char="•"/>
            </a:pPr>
            <a:r>
              <a:rPr lang="lv-LV" sz="2000" b="1"/>
              <a:t>Konsula ielā 21</a:t>
            </a:r>
          </a:p>
          <a:p>
            <a:pPr marL="342900" indent="-342900">
              <a:buFont typeface="Arial" panose="020B0604020202020204" pitchFamily="34" charset="0"/>
              <a:buChar char="•"/>
            </a:pPr>
            <a:r>
              <a:rPr lang="lv-LV" sz="2000" b="1"/>
              <a:t>Dārza ielā 5</a:t>
            </a:r>
          </a:p>
          <a:p>
            <a:pPr marL="342900" indent="-342900">
              <a:buFont typeface="Arial" panose="020B0604020202020204" pitchFamily="34" charset="0"/>
              <a:buChar char="•"/>
            </a:pPr>
            <a:r>
              <a:rPr lang="lv-LV" sz="2000" b="1"/>
              <a:t>Kuldīgas ielā 9c</a:t>
            </a:r>
          </a:p>
        </p:txBody>
      </p:sp>
      <p:sp>
        <p:nvSpPr>
          <p:cNvPr id="9" name="TextBox 8">
            <a:extLst>
              <a:ext uri="{FF2B5EF4-FFF2-40B4-BE49-F238E27FC236}">
                <a16:creationId xmlns:a16="http://schemas.microsoft.com/office/drawing/2014/main" id="{3F89F103-578D-8592-160A-6C36F8C79D61}"/>
              </a:ext>
            </a:extLst>
          </p:cNvPr>
          <p:cNvSpPr txBox="1"/>
          <p:nvPr/>
        </p:nvSpPr>
        <p:spPr>
          <a:xfrm>
            <a:off x="6237660" y="4727342"/>
            <a:ext cx="6316289" cy="1754326"/>
          </a:xfrm>
          <a:prstGeom prst="rect">
            <a:avLst/>
          </a:prstGeom>
          <a:noFill/>
        </p:spPr>
        <p:txBody>
          <a:bodyPr wrap="square">
            <a:spAutoFit/>
          </a:bodyPr>
          <a:lstStyle/>
          <a:p>
            <a:endParaRPr lang="lv-LV"/>
          </a:p>
          <a:p>
            <a:r>
              <a:rPr lang="lv-LV"/>
              <a:t>Patvertnes paredzētas RSU darbinieku un studējošo aizsardzībai ārkārtas situācijās.</a:t>
            </a:r>
          </a:p>
          <a:p>
            <a:endParaRPr lang="lv-LV"/>
          </a:p>
          <a:p>
            <a:r>
              <a:rPr lang="lv-LV"/>
              <a:t>Tiek finansētas no ES Kohēzijas politikas programmas 2021.–2027. gadam.</a:t>
            </a:r>
          </a:p>
        </p:txBody>
      </p:sp>
      <p:pic>
        <p:nvPicPr>
          <p:cNvPr id="3" name="Picture 2">
            <a:extLst>
              <a:ext uri="{FF2B5EF4-FFF2-40B4-BE49-F238E27FC236}">
                <a16:creationId xmlns:a16="http://schemas.microsoft.com/office/drawing/2014/main" id="{19E4E000-9198-4210-87C2-0FB779D596E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56967" y="1783000"/>
            <a:ext cx="9126978" cy="2944342"/>
          </a:xfrm>
          <a:prstGeom prst="rect">
            <a:avLst/>
          </a:prstGeom>
        </p:spPr>
      </p:pic>
      <p:sp>
        <p:nvSpPr>
          <p:cNvPr id="6" name="Oval 5">
            <a:extLst>
              <a:ext uri="{FF2B5EF4-FFF2-40B4-BE49-F238E27FC236}">
                <a16:creationId xmlns:a16="http://schemas.microsoft.com/office/drawing/2014/main" id="{21620BD0-8FF5-4E0C-8F62-1BA7FACE4FA5}"/>
              </a:ext>
            </a:extLst>
          </p:cNvPr>
          <p:cNvSpPr/>
          <p:nvPr/>
        </p:nvSpPr>
        <p:spPr>
          <a:xfrm>
            <a:off x="5162550" y="3457575"/>
            <a:ext cx="276225" cy="2571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0" name="Oval 9">
            <a:extLst>
              <a:ext uri="{FF2B5EF4-FFF2-40B4-BE49-F238E27FC236}">
                <a16:creationId xmlns:a16="http://schemas.microsoft.com/office/drawing/2014/main" id="{B1D32474-6D83-4810-8027-BECCFB44E039}"/>
              </a:ext>
            </a:extLst>
          </p:cNvPr>
          <p:cNvSpPr/>
          <p:nvPr/>
        </p:nvSpPr>
        <p:spPr>
          <a:xfrm>
            <a:off x="6099548" y="2400300"/>
            <a:ext cx="276225" cy="2571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1" name="Oval 10">
            <a:extLst>
              <a:ext uri="{FF2B5EF4-FFF2-40B4-BE49-F238E27FC236}">
                <a16:creationId xmlns:a16="http://schemas.microsoft.com/office/drawing/2014/main" id="{9F423EB4-CC2B-4509-9459-A81BDFF3717D}"/>
              </a:ext>
            </a:extLst>
          </p:cNvPr>
          <p:cNvSpPr/>
          <p:nvPr/>
        </p:nvSpPr>
        <p:spPr>
          <a:xfrm>
            <a:off x="10919198" y="3031910"/>
            <a:ext cx="276225" cy="2571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Tree>
    <p:extLst>
      <p:ext uri="{BB962C8B-B14F-4D97-AF65-F5344CB8AC3E}">
        <p14:creationId xmlns:p14="http://schemas.microsoft.com/office/powerpoint/2010/main" val="13276420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E4217A-2BA4-4CC7-F282-F53AB4EBB108}"/>
            </a:ext>
          </a:extLst>
        </p:cNvPr>
        <p:cNvGrpSpPr/>
        <p:nvPr/>
      </p:nvGrpSpPr>
      <p:grpSpPr>
        <a:xfrm>
          <a:off x="0" y="0"/>
          <a:ext cx="0" cy="0"/>
          <a:chOff x="0" y="0"/>
          <a:chExt cx="0" cy="0"/>
        </a:xfrm>
      </p:grpSpPr>
      <p:sp>
        <p:nvSpPr>
          <p:cNvPr id="3" name="Virsraksts 2">
            <a:extLst>
              <a:ext uri="{FF2B5EF4-FFF2-40B4-BE49-F238E27FC236}">
                <a16:creationId xmlns:a16="http://schemas.microsoft.com/office/drawing/2014/main" id="{68C453B7-0119-B0B0-9931-C1A6940912D2}"/>
              </a:ext>
            </a:extLst>
          </p:cNvPr>
          <p:cNvSpPr>
            <a:spLocks noGrp="1"/>
          </p:cNvSpPr>
          <p:nvPr>
            <p:ph type="ctrTitle"/>
          </p:nvPr>
        </p:nvSpPr>
        <p:spPr/>
        <p:txBody>
          <a:bodyPr/>
          <a:lstStyle/>
          <a:p>
            <a:r>
              <a:rPr lang="lv-LV">
                <a:latin typeface="Arial"/>
                <a:cs typeface="Arial"/>
              </a:rPr>
              <a:t>Sadarbība un sasniegumi</a:t>
            </a:r>
            <a:endParaRPr lang="lv-LV"/>
          </a:p>
        </p:txBody>
      </p:sp>
      <p:pic>
        <p:nvPicPr>
          <p:cNvPr id="12" name="Picture Placeholder 11" descr="A group of people putting their hands together&#10;&#10;AI-generated content may be incorrect.">
            <a:extLst>
              <a:ext uri="{FF2B5EF4-FFF2-40B4-BE49-F238E27FC236}">
                <a16:creationId xmlns:a16="http://schemas.microsoft.com/office/drawing/2014/main" id="{C33F4978-D52B-477F-5FC0-974303B7DF45}"/>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l="-912"/>
          <a:stretch>
            <a:fillRect/>
          </a:stretch>
        </p:blipFill>
        <p:spPr>
          <a:xfrm>
            <a:off x="0" y="0"/>
            <a:ext cx="12192012" cy="4145883"/>
          </a:xfrm>
          <a:prstGeom prst="rect">
            <a:avLst/>
          </a:prstGeom>
        </p:spPr>
      </p:pic>
    </p:spTree>
    <p:extLst>
      <p:ext uri="{BB962C8B-B14F-4D97-AF65-F5344CB8AC3E}">
        <p14:creationId xmlns:p14="http://schemas.microsoft.com/office/powerpoint/2010/main" val="34868089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F47221A-C039-C59B-4217-B19BDCAF7BF0}"/>
              </a:ext>
            </a:extLst>
          </p:cNvPr>
          <p:cNvSpPr/>
          <p:nvPr/>
        </p:nvSpPr>
        <p:spPr>
          <a:xfrm>
            <a:off x="0" y="3428999"/>
            <a:ext cx="12192000" cy="3429000"/>
          </a:xfrm>
          <a:prstGeom prst="rect">
            <a:avLst/>
          </a:prstGeom>
          <a:solidFill>
            <a:srgbClr val="8E01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v-LV" sz="1800" b="0" i="0" u="none" strike="noStrike" kern="1200" cap="none" spc="0" normalizeH="0" baseline="0" noProof="0">
              <a:ln>
                <a:noFill/>
              </a:ln>
              <a:solidFill>
                <a:srgbClr val="FFFFFF"/>
              </a:solidFill>
              <a:effectLst/>
              <a:uLnTx/>
              <a:uFillTx/>
              <a:latin typeface="Arial"/>
              <a:ea typeface="+mn-ea"/>
              <a:cs typeface="+mn-cs"/>
            </a:endParaRPr>
          </a:p>
        </p:txBody>
      </p:sp>
      <p:pic>
        <p:nvPicPr>
          <p:cNvPr id="10" name="Picture 9" descr="A logo on a black background&#10;&#10;AI-generated content may be incorrect.">
            <a:extLst>
              <a:ext uri="{FF2B5EF4-FFF2-40B4-BE49-F238E27FC236}">
                <a16:creationId xmlns:a16="http://schemas.microsoft.com/office/drawing/2014/main" id="{512AA6FD-F9A9-F6AD-154F-67434D42BE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18751" y="5598347"/>
            <a:ext cx="2880366" cy="1441707"/>
          </a:xfrm>
          <a:prstGeom prst="rect">
            <a:avLst/>
          </a:prstGeom>
        </p:spPr>
      </p:pic>
      <p:pic>
        <p:nvPicPr>
          <p:cNvPr id="12" name="Picture 11" descr="A group of people posing for a photo&#10;&#10;AI-generated content may be incorrect.">
            <a:extLst>
              <a:ext uri="{FF2B5EF4-FFF2-40B4-BE49-F238E27FC236}">
                <a16:creationId xmlns:a16="http://schemas.microsoft.com/office/drawing/2014/main" id="{CC5215E6-8377-48CD-270F-349F2BC2325A}"/>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4648200" y="0"/>
            <a:ext cx="7550774" cy="3429000"/>
          </a:xfrm>
          <a:prstGeom prst="rect">
            <a:avLst/>
          </a:prstGeom>
        </p:spPr>
      </p:pic>
      <p:sp>
        <p:nvSpPr>
          <p:cNvPr id="13" name="TextBox 12">
            <a:extLst>
              <a:ext uri="{FF2B5EF4-FFF2-40B4-BE49-F238E27FC236}">
                <a16:creationId xmlns:a16="http://schemas.microsoft.com/office/drawing/2014/main" id="{529E90CB-1586-85C9-765B-E673C2265DA3}"/>
              </a:ext>
            </a:extLst>
          </p:cNvPr>
          <p:cNvSpPr txBox="1"/>
          <p:nvPr/>
        </p:nvSpPr>
        <p:spPr>
          <a:xfrm>
            <a:off x="290288" y="1887183"/>
            <a:ext cx="4212620" cy="12618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2700" b="1" i="0" u="none" strike="noStrike" kern="1200" cap="none" spc="0" normalizeH="0" baseline="0" noProof="0">
                <a:ln>
                  <a:noFill/>
                </a:ln>
                <a:solidFill>
                  <a:srgbClr val="595959"/>
                </a:solidFill>
                <a:effectLst/>
                <a:uLnTx/>
                <a:uFillTx/>
                <a:latin typeface="Arial"/>
                <a:ea typeface="+mn-ea"/>
                <a:cs typeface="+mn-cs"/>
              </a:rPr>
              <a:t>Parakstīts memorands </a:t>
            </a:r>
            <a:r>
              <a:rPr kumimoji="0" lang="lv-LV" sz="2400" b="0" i="0" u="none" strike="noStrike" kern="1200" cap="none" spc="0" normalizeH="0" baseline="0" noProof="0">
                <a:ln>
                  <a:noFill/>
                </a:ln>
                <a:solidFill>
                  <a:srgbClr val="595959"/>
                </a:solidFill>
                <a:effectLst/>
                <a:uLnTx/>
                <a:uFillTx/>
                <a:latin typeface="Arial"/>
                <a:ea typeface="+mn-ea"/>
                <a:cs typeface="+mn-cs"/>
              </a:rPr>
              <a:t>ilgtermiņa sadarbībai ar Dandī Universitāti Skotijā</a:t>
            </a:r>
          </a:p>
        </p:txBody>
      </p:sp>
      <p:pic>
        <p:nvPicPr>
          <p:cNvPr id="15" name="Picture 14" descr="A blue logo with text&#10;&#10;AI-generated content may be incorrect.">
            <a:extLst>
              <a:ext uri="{FF2B5EF4-FFF2-40B4-BE49-F238E27FC236}">
                <a16:creationId xmlns:a16="http://schemas.microsoft.com/office/drawing/2014/main" id="{1D4BC6C6-8E7B-9827-C6C5-86EA94826CE3}"/>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72570" y="424410"/>
            <a:ext cx="3903474" cy="1191527"/>
          </a:xfrm>
          <a:prstGeom prst="rect">
            <a:avLst/>
          </a:prstGeom>
        </p:spPr>
      </p:pic>
      <p:sp>
        <p:nvSpPr>
          <p:cNvPr id="16" name="TextBox 15">
            <a:extLst>
              <a:ext uri="{FF2B5EF4-FFF2-40B4-BE49-F238E27FC236}">
                <a16:creationId xmlns:a16="http://schemas.microsoft.com/office/drawing/2014/main" id="{52DC2C55-D9C5-42AB-D1FD-D3473E1E0A2D}"/>
              </a:ext>
            </a:extLst>
          </p:cNvPr>
          <p:cNvSpPr txBox="1"/>
          <p:nvPr/>
        </p:nvSpPr>
        <p:spPr>
          <a:xfrm>
            <a:off x="290288" y="3649123"/>
            <a:ext cx="386936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2400" b="0" i="0" u="none" strike="noStrike" kern="1200" cap="none" spc="0" normalizeH="0" baseline="0" noProof="0">
                <a:ln>
                  <a:noFill/>
                </a:ln>
                <a:solidFill>
                  <a:srgbClr val="FFFFFF"/>
                </a:solidFill>
                <a:effectLst/>
                <a:uLnTx/>
                <a:uFillTx/>
                <a:latin typeface="Arial"/>
                <a:ea typeface="+mn-ea"/>
                <a:cs typeface="+mn-cs"/>
              </a:rPr>
              <a:t>Sadarbībā ar Dandī kolēģēm Pedagoģiskās izaugsmes centrs īstenojis</a:t>
            </a:r>
          </a:p>
        </p:txBody>
      </p:sp>
      <p:pic>
        <p:nvPicPr>
          <p:cNvPr id="18" name="Picture 17" descr="A group of people sitting in chairs in a room&#10;&#10;AI-generated content may be incorrect.">
            <a:extLst>
              <a:ext uri="{FF2B5EF4-FFF2-40B4-BE49-F238E27FC236}">
                <a16:creationId xmlns:a16="http://schemas.microsoft.com/office/drawing/2014/main" id="{43CF9CF5-5940-06F2-C65B-F5192314E099}"/>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4648200" y="3428999"/>
            <a:ext cx="7550774" cy="3429001"/>
          </a:xfrm>
          <a:prstGeom prst="rect">
            <a:avLst/>
          </a:prstGeom>
        </p:spPr>
      </p:pic>
      <p:grpSp>
        <p:nvGrpSpPr>
          <p:cNvPr id="2" name="Group 1">
            <a:extLst>
              <a:ext uri="{FF2B5EF4-FFF2-40B4-BE49-F238E27FC236}">
                <a16:creationId xmlns:a16="http://schemas.microsoft.com/office/drawing/2014/main" id="{CFB86CF4-CAFD-0D18-9E1D-CDC2846205DE}"/>
              </a:ext>
            </a:extLst>
          </p:cNvPr>
          <p:cNvGrpSpPr/>
          <p:nvPr/>
        </p:nvGrpSpPr>
        <p:grpSpPr>
          <a:xfrm>
            <a:off x="-1206001" y="5143499"/>
            <a:ext cx="3488944" cy="2312416"/>
            <a:chOff x="2484117" y="3059564"/>
            <a:chExt cx="3033447" cy="2010520"/>
          </a:xfrm>
        </p:grpSpPr>
        <p:pic>
          <p:nvPicPr>
            <p:cNvPr id="3" name="Picture 2" descr="A white circle with black background&#10;&#10;AI-generated content may be incorrect.">
              <a:extLst>
                <a:ext uri="{FF2B5EF4-FFF2-40B4-BE49-F238E27FC236}">
                  <a16:creationId xmlns:a16="http://schemas.microsoft.com/office/drawing/2014/main" id="{F1540B2A-C1E4-2959-1488-A26BC7A5B464}"/>
                </a:ext>
              </a:extLst>
            </p:cNvPr>
            <p:cNvPicPr>
              <a:picLocks noChangeAspect="1"/>
            </p:cNvPicPr>
            <p:nvPr/>
          </p:nvPicPr>
          <p:blipFill>
            <a:blip r:embed="rId7"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2995581" y="3059564"/>
              <a:ext cx="2010520" cy="2010520"/>
            </a:xfrm>
            <a:prstGeom prst="rect">
              <a:avLst/>
            </a:prstGeom>
          </p:spPr>
        </p:pic>
        <p:sp>
          <p:nvSpPr>
            <p:cNvPr id="4" name="Rectangle 3">
              <a:extLst>
                <a:ext uri="{FF2B5EF4-FFF2-40B4-BE49-F238E27FC236}">
                  <a16:creationId xmlns:a16="http://schemas.microsoft.com/office/drawing/2014/main" id="{29DE71B4-6711-9E57-418F-2FF82276076C}"/>
                </a:ext>
              </a:extLst>
            </p:cNvPr>
            <p:cNvSpPr/>
            <p:nvPr/>
          </p:nvSpPr>
          <p:spPr>
            <a:xfrm>
              <a:off x="2484117" y="3295398"/>
              <a:ext cx="3033447" cy="1327355"/>
            </a:xfrm>
            <a:prstGeom prst="rect">
              <a:avLst/>
            </a:prstGeom>
            <a:no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lv-LV" sz="3200" b="1" i="0" u="none" strike="noStrike" kern="0" cap="none" spc="0" normalizeH="0" baseline="0" noProof="0">
                  <a:ln>
                    <a:noFill/>
                  </a:ln>
                  <a:solidFill>
                    <a:srgbClr val="CCCCCC">
                      <a:lumMod val="25000"/>
                    </a:srgbClr>
                  </a:solidFill>
                  <a:effectLst/>
                  <a:uLnTx/>
                  <a:uFillTx/>
                  <a:latin typeface="Arial"/>
                  <a:ea typeface="Calibri" panose="020F0502020204030204" pitchFamily="34" charset="0"/>
                  <a:cs typeface="Calibri" panose="020F0502020204030204" pitchFamily="34" charset="0"/>
                  <a:sym typeface="Arial"/>
                </a:rPr>
                <a:t>1.</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lv-LV" sz="3200" b="1" i="0" u="none" strike="noStrike" kern="0" cap="none" spc="0" normalizeH="0" baseline="0" noProof="0">
                  <a:ln>
                    <a:noFill/>
                  </a:ln>
                  <a:solidFill>
                    <a:srgbClr val="CCCCCC">
                      <a:lumMod val="25000"/>
                    </a:srgbClr>
                  </a:solidFill>
                  <a:effectLst/>
                  <a:uLnTx/>
                  <a:uFillTx/>
                  <a:latin typeface="Arial"/>
                  <a:ea typeface="Calibri" panose="020F0502020204030204" pitchFamily="34" charset="0"/>
                  <a:cs typeface="Calibri" panose="020F0502020204030204" pitchFamily="34" charset="0"/>
                  <a:sym typeface="Arial"/>
                </a:rPr>
                <a:t>reizi</a:t>
              </a:r>
            </a:p>
          </p:txBody>
        </p:sp>
      </p:grpSp>
      <p:sp>
        <p:nvSpPr>
          <p:cNvPr id="7" name="TextBox 6">
            <a:extLst>
              <a:ext uri="{FF2B5EF4-FFF2-40B4-BE49-F238E27FC236}">
                <a16:creationId xmlns:a16="http://schemas.microsoft.com/office/drawing/2014/main" id="{3298F199-A5E7-5AAA-06F0-CF5D9723D19D}"/>
              </a:ext>
            </a:extLst>
          </p:cNvPr>
          <p:cNvSpPr txBox="1"/>
          <p:nvPr/>
        </p:nvSpPr>
        <p:spPr>
          <a:xfrm>
            <a:off x="1797329" y="4962129"/>
            <a:ext cx="2542003" cy="181588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lv-LV" sz="2700" b="1" i="0" u="none" strike="noStrike" kern="1200" cap="none" spc="0" normalizeH="0" baseline="0" noProof="0">
                <a:ln>
                  <a:noFill/>
                </a:ln>
                <a:solidFill>
                  <a:srgbClr val="FFFFFF"/>
                </a:solidFill>
                <a:effectLst/>
                <a:uLnTx/>
                <a:uFillTx/>
                <a:latin typeface="Arial"/>
                <a:ea typeface="+mn-ea"/>
                <a:cs typeface="+mn-cs"/>
              </a:rPr>
              <a:t>Studiju programmu direktoru vasaras skolu </a:t>
            </a:r>
          </a:p>
        </p:txBody>
      </p:sp>
    </p:spTree>
    <p:extLst>
      <p:ext uri="{BB962C8B-B14F-4D97-AF65-F5344CB8AC3E}">
        <p14:creationId xmlns:p14="http://schemas.microsoft.com/office/powerpoint/2010/main" val="19976481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DF47C9A-4A16-9CDD-0A5D-EA2F6BDECF06}"/>
              </a:ext>
            </a:extLst>
          </p:cNvPr>
          <p:cNvSpPr txBox="1">
            <a:spLocks/>
          </p:cNvSpPr>
          <p:nvPr/>
        </p:nvSpPr>
        <p:spPr>
          <a:xfrm>
            <a:off x="518422" y="695126"/>
            <a:ext cx="4365065" cy="592867"/>
          </a:xfrm>
          <a:prstGeom prst="rect">
            <a:avLst/>
          </a:prstGeom>
          <a:ln w="12700">
            <a:miter lim="400000"/>
          </a:ln>
          <a:extLst>
            <a:ext uri="{C572A759-6A51-4108-AA02-DFA0A04FC94B}">
              <ma14:wrappingTextBoxFlag xmlns="" xmlns:ma14="http://schemas.microsoft.com/office/mac/drawingml/2011/main" xmlns:lc="http://schemas.openxmlformats.org/drawingml/2006/lockedCanvas" val="1"/>
            </a:ext>
          </a:extLst>
        </p:spPr>
        <p:txBody>
          <a:bodyPr lIns="0" tIns="0" rIns="0" bIns="0" anchor="t">
            <a:noAutofit/>
          </a:bodyPr>
          <a:lstStyle>
            <a:defPPr>
              <a:defRPr lang="lv-LV"/>
            </a:defPPr>
            <a:lvl1pPr marL="0" marR="0" indent="0" algn="l" defTabSz="914377" rtl="0" eaLnBrk="1" latinLnBrk="0" hangingPunct="1">
              <a:lnSpc>
                <a:spcPct val="90000"/>
              </a:lnSpc>
              <a:spcBef>
                <a:spcPts val="0"/>
              </a:spcBef>
              <a:spcAft>
                <a:spcPts val="0"/>
              </a:spcAft>
              <a:buClrTx/>
              <a:buSzTx/>
              <a:buFontTx/>
              <a:buNone/>
              <a:tabLst/>
              <a:defRPr sz="2667" b="1" i="0" u="none" strike="noStrike" kern="1200" cap="none" spc="0" baseline="0">
                <a:ln>
                  <a:noFill/>
                </a:ln>
                <a:solidFill>
                  <a:srgbClr val="8E001C"/>
                </a:solidFill>
                <a:uFillTx/>
                <a:latin typeface="Arial"/>
                <a:ea typeface="Arial"/>
                <a:cs typeface="Arial"/>
                <a:sym typeface="Arial"/>
              </a:defRPr>
            </a:lvl1pPr>
            <a:lvl2pPr marL="0" marR="0" indent="0" algn="l" defTabSz="914377" rtl="0" eaLnBrk="1" latinLnBrk="0" hangingPunct="1">
              <a:lnSpc>
                <a:spcPct val="90000"/>
              </a:lnSpc>
              <a:spcBef>
                <a:spcPts val="0"/>
              </a:spcBef>
              <a:spcAft>
                <a:spcPts val="0"/>
              </a:spcAft>
              <a:buClrTx/>
              <a:buSzTx/>
              <a:buFontTx/>
              <a:buNone/>
              <a:tabLst/>
              <a:defRPr sz="2667" b="1" i="0" u="none" strike="noStrike" kern="1200" cap="none" spc="0" baseline="0">
                <a:ln>
                  <a:noFill/>
                </a:ln>
                <a:solidFill>
                  <a:srgbClr val="8E001C"/>
                </a:solidFill>
                <a:uFillTx/>
                <a:latin typeface="Arial"/>
                <a:ea typeface="Arial"/>
                <a:cs typeface="Arial"/>
                <a:sym typeface="Arial"/>
              </a:defRPr>
            </a:lvl2pPr>
            <a:lvl3pPr marL="0" marR="0" indent="0" algn="l" defTabSz="914377" rtl="0" eaLnBrk="1" latinLnBrk="0" hangingPunct="1">
              <a:lnSpc>
                <a:spcPct val="90000"/>
              </a:lnSpc>
              <a:spcBef>
                <a:spcPts val="0"/>
              </a:spcBef>
              <a:spcAft>
                <a:spcPts val="0"/>
              </a:spcAft>
              <a:buClrTx/>
              <a:buSzTx/>
              <a:buFontTx/>
              <a:buNone/>
              <a:tabLst/>
              <a:defRPr sz="2667" b="1" i="0" u="none" strike="noStrike" kern="1200" cap="none" spc="0" baseline="0">
                <a:ln>
                  <a:noFill/>
                </a:ln>
                <a:solidFill>
                  <a:srgbClr val="8E001C"/>
                </a:solidFill>
                <a:uFillTx/>
                <a:latin typeface="Arial"/>
                <a:ea typeface="Arial"/>
                <a:cs typeface="Arial"/>
                <a:sym typeface="Arial"/>
              </a:defRPr>
            </a:lvl3pPr>
            <a:lvl4pPr marL="0" marR="0" indent="0" algn="l" defTabSz="914377" rtl="0" eaLnBrk="1" latinLnBrk="0" hangingPunct="1">
              <a:lnSpc>
                <a:spcPct val="90000"/>
              </a:lnSpc>
              <a:spcBef>
                <a:spcPts val="0"/>
              </a:spcBef>
              <a:spcAft>
                <a:spcPts val="0"/>
              </a:spcAft>
              <a:buClrTx/>
              <a:buSzTx/>
              <a:buFontTx/>
              <a:buNone/>
              <a:tabLst/>
              <a:defRPr sz="2667" b="1" i="0" u="none" strike="noStrike" kern="1200" cap="none" spc="0" baseline="0">
                <a:ln>
                  <a:noFill/>
                </a:ln>
                <a:solidFill>
                  <a:srgbClr val="8E001C"/>
                </a:solidFill>
                <a:uFillTx/>
                <a:latin typeface="Arial"/>
                <a:ea typeface="Arial"/>
                <a:cs typeface="Arial"/>
                <a:sym typeface="Arial"/>
              </a:defRPr>
            </a:lvl4pPr>
            <a:lvl5pPr marL="0" marR="0" indent="0" algn="l" defTabSz="914377" rtl="0" eaLnBrk="1" latinLnBrk="0" hangingPunct="1">
              <a:lnSpc>
                <a:spcPct val="90000"/>
              </a:lnSpc>
              <a:spcBef>
                <a:spcPts val="0"/>
              </a:spcBef>
              <a:spcAft>
                <a:spcPts val="0"/>
              </a:spcAft>
              <a:buClrTx/>
              <a:buSzTx/>
              <a:buFontTx/>
              <a:buNone/>
              <a:tabLst/>
              <a:defRPr sz="2667" b="1" i="0" u="none" strike="noStrike" kern="1200" cap="none" spc="0" baseline="0">
                <a:ln>
                  <a:noFill/>
                </a:ln>
                <a:solidFill>
                  <a:srgbClr val="8E001C"/>
                </a:solidFill>
                <a:uFillTx/>
                <a:latin typeface="Arial"/>
                <a:ea typeface="Arial"/>
                <a:cs typeface="Arial"/>
                <a:sym typeface="Arial"/>
              </a:defRPr>
            </a:lvl5pPr>
            <a:lvl6pPr marL="0" marR="0" indent="0" algn="l" defTabSz="914377" rtl="0" eaLnBrk="1" latinLnBrk="0" hangingPunct="1">
              <a:lnSpc>
                <a:spcPct val="90000"/>
              </a:lnSpc>
              <a:spcBef>
                <a:spcPts val="0"/>
              </a:spcBef>
              <a:spcAft>
                <a:spcPts val="0"/>
              </a:spcAft>
              <a:buClrTx/>
              <a:buSzTx/>
              <a:buFontTx/>
              <a:buNone/>
              <a:tabLst/>
              <a:defRPr sz="2667" b="1" i="0" u="none" strike="noStrike" kern="1200" cap="none" spc="0" baseline="0">
                <a:ln>
                  <a:noFill/>
                </a:ln>
                <a:solidFill>
                  <a:srgbClr val="8E001C"/>
                </a:solidFill>
                <a:uFillTx/>
                <a:latin typeface="Arial"/>
                <a:ea typeface="Arial"/>
                <a:cs typeface="Arial"/>
                <a:sym typeface="Arial"/>
              </a:defRPr>
            </a:lvl6pPr>
            <a:lvl7pPr marL="0" marR="0" indent="0" algn="l" defTabSz="914377" rtl="0" eaLnBrk="1" latinLnBrk="0" hangingPunct="1">
              <a:lnSpc>
                <a:spcPct val="90000"/>
              </a:lnSpc>
              <a:spcBef>
                <a:spcPts val="0"/>
              </a:spcBef>
              <a:spcAft>
                <a:spcPts val="0"/>
              </a:spcAft>
              <a:buClrTx/>
              <a:buSzTx/>
              <a:buFontTx/>
              <a:buNone/>
              <a:tabLst/>
              <a:defRPr sz="2667" b="1" i="0" u="none" strike="noStrike" kern="1200" cap="none" spc="0" baseline="0">
                <a:ln>
                  <a:noFill/>
                </a:ln>
                <a:solidFill>
                  <a:srgbClr val="8E001C"/>
                </a:solidFill>
                <a:uFillTx/>
                <a:latin typeface="Arial"/>
                <a:ea typeface="Arial"/>
                <a:cs typeface="Arial"/>
                <a:sym typeface="Arial"/>
              </a:defRPr>
            </a:lvl7pPr>
            <a:lvl8pPr marL="0" marR="0" indent="0" algn="l" defTabSz="914377" rtl="0" eaLnBrk="1" latinLnBrk="0" hangingPunct="1">
              <a:lnSpc>
                <a:spcPct val="90000"/>
              </a:lnSpc>
              <a:spcBef>
                <a:spcPts val="0"/>
              </a:spcBef>
              <a:spcAft>
                <a:spcPts val="0"/>
              </a:spcAft>
              <a:buClrTx/>
              <a:buSzTx/>
              <a:buFontTx/>
              <a:buNone/>
              <a:tabLst/>
              <a:defRPr sz="2667" b="1" i="0" u="none" strike="noStrike" kern="1200" cap="none" spc="0" baseline="0">
                <a:ln>
                  <a:noFill/>
                </a:ln>
                <a:solidFill>
                  <a:srgbClr val="8E001C"/>
                </a:solidFill>
                <a:uFillTx/>
                <a:latin typeface="Arial"/>
                <a:ea typeface="Arial"/>
                <a:cs typeface="Arial"/>
                <a:sym typeface="Arial"/>
              </a:defRPr>
            </a:lvl8pPr>
            <a:lvl9pPr marL="0" marR="0" indent="0" algn="l" defTabSz="914377" rtl="0" eaLnBrk="1" latinLnBrk="0" hangingPunct="1">
              <a:lnSpc>
                <a:spcPct val="90000"/>
              </a:lnSpc>
              <a:spcBef>
                <a:spcPts val="0"/>
              </a:spcBef>
              <a:spcAft>
                <a:spcPts val="0"/>
              </a:spcAft>
              <a:buClrTx/>
              <a:buSzTx/>
              <a:buFontTx/>
              <a:buNone/>
              <a:tabLst/>
              <a:defRPr sz="2667" b="1" i="0" u="none" strike="noStrike" kern="1200" cap="none" spc="0" baseline="0">
                <a:ln>
                  <a:noFill/>
                </a:ln>
                <a:solidFill>
                  <a:srgbClr val="8E001C"/>
                </a:solidFill>
                <a:uFillTx/>
                <a:latin typeface="Arial"/>
                <a:ea typeface="Arial"/>
                <a:cs typeface="Arial"/>
                <a:sym typeface="Arial"/>
              </a:defRPr>
            </a:lvl9pPr>
          </a:lstStyle>
          <a:p>
            <a:r>
              <a:rPr lang="pt-BR" sz="2400">
                <a:solidFill>
                  <a:schemeClr val="tx2"/>
                </a:solidFill>
                <a:ea typeface="+mj-ea"/>
              </a:rPr>
              <a:t>Ievērojamu </a:t>
            </a:r>
            <a:endParaRPr lang="en-US">
              <a:solidFill>
                <a:schemeClr val="tx2"/>
              </a:solidFill>
              <a:ea typeface="+mj-ea"/>
            </a:endParaRPr>
          </a:p>
          <a:p>
            <a:r>
              <a:rPr lang="pt-BR" sz="2400">
                <a:solidFill>
                  <a:schemeClr val="tx2"/>
                </a:solidFill>
                <a:ea typeface="+mj-ea"/>
              </a:rPr>
              <a:t>personību </a:t>
            </a:r>
            <a:endParaRPr lang="en-US" sz="2650">
              <a:solidFill>
                <a:schemeClr val="tx2"/>
              </a:solidFill>
              <a:ea typeface="+mj-ea"/>
            </a:endParaRPr>
          </a:p>
          <a:p>
            <a:r>
              <a:rPr lang="lv-LV" sz="2400">
                <a:solidFill>
                  <a:schemeClr val="tx2"/>
                </a:solidFill>
                <a:ea typeface="+mj-ea"/>
              </a:rPr>
              <a:t>v</a:t>
            </a:r>
            <a:r>
              <a:rPr lang="pt-BR" sz="2400">
                <a:solidFill>
                  <a:schemeClr val="tx2"/>
                </a:solidFill>
                <a:ea typeface="+mj-ea"/>
              </a:rPr>
              <a:t>iesošanās</a:t>
            </a:r>
            <a:r>
              <a:rPr lang="lv-LV" sz="2400">
                <a:solidFill>
                  <a:schemeClr val="tx2"/>
                </a:solidFill>
                <a:ea typeface="+mj-ea"/>
              </a:rPr>
              <a:t> RSU</a:t>
            </a:r>
            <a:endParaRPr lang="en-US" sz="2650">
              <a:solidFill>
                <a:schemeClr val="tx2"/>
              </a:solidFill>
              <a:ea typeface="+mj-ea"/>
            </a:endParaRPr>
          </a:p>
        </p:txBody>
      </p:sp>
      <p:pic>
        <p:nvPicPr>
          <p:cNvPr id="9" name="Picture 8" descr="May be an image of 4 people and dais">
            <a:extLst>
              <a:ext uri="{FF2B5EF4-FFF2-40B4-BE49-F238E27FC236}">
                <a16:creationId xmlns:a16="http://schemas.microsoft.com/office/drawing/2014/main" id="{576F2102-E434-995F-8C33-28A99433F303}"/>
              </a:ext>
            </a:extLst>
          </p:cNvPr>
          <p:cNvPicPr>
            <a:picLocks noChangeAspect="1"/>
          </p:cNvPicPr>
          <p:nvPr/>
        </p:nvPicPr>
        <p:blipFill>
          <a:blip r:embed="rId2" cstate="screen">
            <a:extLst>
              <a:ext uri="{28A0092B-C50C-407E-A947-70E740481C1C}">
                <a14:useLocalDpi xmlns:a14="http://schemas.microsoft.com/office/drawing/2010/main"/>
              </a:ext>
            </a:extLst>
          </a:blip>
          <a:srcRect r="-206"/>
          <a:stretch>
            <a:fillRect/>
          </a:stretch>
        </p:blipFill>
        <p:spPr>
          <a:xfrm>
            <a:off x="3151054" y="224643"/>
            <a:ext cx="5072818" cy="2116796"/>
          </a:xfrm>
          <a:prstGeom prst="rect">
            <a:avLst/>
          </a:prstGeom>
        </p:spPr>
      </p:pic>
      <p:pic>
        <p:nvPicPr>
          <p:cNvPr id="11" name="Picture 10" descr="A group of people standing in front of a sign&#10;&#10;AI-generated content may be incorrect.">
            <a:extLst>
              <a:ext uri="{FF2B5EF4-FFF2-40B4-BE49-F238E27FC236}">
                <a16:creationId xmlns:a16="http://schemas.microsoft.com/office/drawing/2014/main" id="{993DCB2B-9BC7-18D3-2A1D-BC10B0DF272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8443782" y="224890"/>
            <a:ext cx="3551536" cy="3450938"/>
          </a:xfrm>
          <a:prstGeom prst="rect">
            <a:avLst/>
          </a:prstGeom>
        </p:spPr>
      </p:pic>
      <p:pic>
        <p:nvPicPr>
          <p:cNvPr id="13" name="Picture 12" descr="A person and person standing in a room with a baby doll&#10;&#10;AI-generated content may be incorrect.">
            <a:extLst>
              <a:ext uri="{FF2B5EF4-FFF2-40B4-BE49-F238E27FC236}">
                <a16:creationId xmlns:a16="http://schemas.microsoft.com/office/drawing/2014/main" id="{1B821D47-2279-C2E9-4F1F-3BAC03BDBBDB}"/>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8442543" y="3804752"/>
            <a:ext cx="3556852" cy="2880440"/>
          </a:xfrm>
          <a:prstGeom prst="rect">
            <a:avLst/>
          </a:prstGeom>
        </p:spPr>
      </p:pic>
      <p:pic>
        <p:nvPicPr>
          <p:cNvPr id="15" name="Picture 14" descr="Two men in suits holding a box and a box&#10;&#10;AI-generated content may be incorrect.">
            <a:extLst>
              <a:ext uri="{FF2B5EF4-FFF2-40B4-BE49-F238E27FC236}">
                <a16:creationId xmlns:a16="http://schemas.microsoft.com/office/drawing/2014/main" id="{119FD952-1E17-EE0A-6B5C-9FB47510FDE3}"/>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2572611" y="2542888"/>
            <a:ext cx="2865633" cy="1782397"/>
          </a:xfrm>
          <a:prstGeom prst="rect">
            <a:avLst/>
          </a:prstGeom>
        </p:spPr>
      </p:pic>
      <p:pic>
        <p:nvPicPr>
          <p:cNvPr id="17" name="Picture 16" descr="A group of men standing around a table&#10;&#10;AI-generated content may be incorrect.">
            <a:extLst>
              <a:ext uri="{FF2B5EF4-FFF2-40B4-BE49-F238E27FC236}">
                <a16:creationId xmlns:a16="http://schemas.microsoft.com/office/drawing/2014/main" id="{9F49E0DE-D72E-A18A-3C3A-C8432EBCACA4}"/>
              </a:ext>
            </a:extLst>
          </p:cNvPr>
          <p:cNvPicPr>
            <a:picLocks noChangeAspect="1"/>
          </p:cNvPicPr>
          <p:nvPr/>
        </p:nvPicPr>
        <p:blipFill>
          <a:blip r:embed="rId6" cstate="screen">
            <a:extLst>
              <a:ext uri="{28A0092B-C50C-407E-A947-70E740481C1C}">
                <a14:useLocalDpi xmlns:a14="http://schemas.microsoft.com/office/drawing/2010/main"/>
              </a:ext>
            </a:extLst>
          </a:blip>
          <a:srcRect t="-405"/>
          <a:stretch>
            <a:fillRect/>
          </a:stretch>
        </p:blipFill>
        <p:spPr>
          <a:xfrm>
            <a:off x="2572972" y="4409420"/>
            <a:ext cx="2866631" cy="2269823"/>
          </a:xfrm>
          <a:prstGeom prst="rect">
            <a:avLst/>
          </a:prstGeom>
        </p:spPr>
      </p:pic>
      <p:pic>
        <p:nvPicPr>
          <p:cNvPr id="19" name="Picture 18" descr="A person in a suit speaking to a group of people&#10;&#10;AI-generated content may be incorrect.">
            <a:extLst>
              <a:ext uri="{FF2B5EF4-FFF2-40B4-BE49-F238E27FC236}">
                <a16:creationId xmlns:a16="http://schemas.microsoft.com/office/drawing/2014/main" id="{C12B4D53-892C-1105-4B2A-2E9DE0C51A83}"/>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146689" y="4409400"/>
            <a:ext cx="2297353" cy="2267481"/>
          </a:xfrm>
          <a:prstGeom prst="rect">
            <a:avLst/>
          </a:prstGeom>
        </p:spPr>
      </p:pic>
      <p:pic>
        <p:nvPicPr>
          <p:cNvPr id="21" name="Picture 20" descr="A person and person shaking hands&#10;&#10;AI-generated content may be incorrect.">
            <a:extLst>
              <a:ext uri="{FF2B5EF4-FFF2-40B4-BE49-F238E27FC236}">
                <a16:creationId xmlns:a16="http://schemas.microsoft.com/office/drawing/2014/main" id="{9864F532-BEC9-91E8-C55E-D7B72319BF95}"/>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5635946" y="4544852"/>
            <a:ext cx="2600423" cy="2125406"/>
          </a:xfrm>
          <a:prstGeom prst="rect">
            <a:avLst/>
          </a:prstGeom>
        </p:spPr>
      </p:pic>
      <p:pic>
        <p:nvPicPr>
          <p:cNvPr id="23" name="Picture 22" descr="A person in a suit sitting at a table with a person in the background&#10;&#10;AI-generated content may be incorrect.">
            <a:extLst>
              <a:ext uri="{FF2B5EF4-FFF2-40B4-BE49-F238E27FC236}">
                <a16:creationId xmlns:a16="http://schemas.microsoft.com/office/drawing/2014/main" id="{BB9647A6-B79F-5D17-4475-D4C451113303}"/>
              </a:ext>
            </a:extLst>
          </p:cNvPr>
          <p:cNvPicPr>
            <a:picLocks noChangeAspect="1"/>
          </p:cNvPicPr>
          <p:nvPr/>
        </p:nvPicPr>
        <p:blipFill>
          <a:blip r:embed="rId9" cstate="screen">
            <a:extLst>
              <a:ext uri="{28A0092B-C50C-407E-A947-70E740481C1C}">
                <a14:useLocalDpi xmlns:a14="http://schemas.microsoft.com/office/drawing/2010/main"/>
              </a:ext>
            </a:extLst>
          </a:blip>
          <a:srcRect t="-1571"/>
          <a:stretch>
            <a:fillRect/>
          </a:stretch>
        </p:blipFill>
        <p:spPr>
          <a:xfrm>
            <a:off x="147633" y="2496777"/>
            <a:ext cx="2302890" cy="1782121"/>
          </a:xfrm>
          <a:prstGeom prst="rect">
            <a:avLst/>
          </a:prstGeom>
        </p:spPr>
      </p:pic>
      <p:pic>
        <p:nvPicPr>
          <p:cNvPr id="2" name="Picture 1" descr="A person standing on a mannequin&#10;&#10;AI-generated content may be incorrect.">
            <a:extLst>
              <a:ext uri="{FF2B5EF4-FFF2-40B4-BE49-F238E27FC236}">
                <a16:creationId xmlns:a16="http://schemas.microsoft.com/office/drawing/2014/main" id="{E9D69F93-2893-5D60-5F34-EB9272127E4D}"/>
              </a:ext>
            </a:extLst>
          </p:cNvPr>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5689138" y="2538983"/>
            <a:ext cx="2544333" cy="1864411"/>
          </a:xfrm>
          <a:prstGeom prst="rect">
            <a:avLst/>
          </a:prstGeom>
        </p:spPr>
      </p:pic>
    </p:spTree>
    <p:extLst>
      <p:ext uri="{BB962C8B-B14F-4D97-AF65-F5344CB8AC3E}">
        <p14:creationId xmlns:p14="http://schemas.microsoft.com/office/powerpoint/2010/main" val="3231304816"/>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BFCBFAA-9FC5-9732-F112-1E69CB8BABC9}"/>
              </a:ext>
            </a:extLst>
          </p:cNvPr>
          <p:cNvSpPr>
            <a:spLocks noGrp="1"/>
          </p:cNvSpPr>
          <p:nvPr>
            <p:ph type="subTitle" idx="1"/>
          </p:nvPr>
        </p:nvSpPr>
        <p:spPr>
          <a:xfrm>
            <a:off x="540000" y="719999"/>
            <a:ext cx="7168490" cy="494807"/>
          </a:xfrm>
        </p:spPr>
        <p:txBody>
          <a:bodyPr/>
          <a:lstStyle/>
          <a:p>
            <a:r>
              <a:rPr lang="lv-LV">
                <a:latin typeface="Arial"/>
                <a:cs typeface="Arial"/>
              </a:rPr>
              <a:t>Mecenātu atbalsts Rīgas Stradiņa universitātei</a:t>
            </a:r>
            <a:endParaRPr lang="lv-LV">
              <a:cs typeface="Arial"/>
            </a:endParaRPr>
          </a:p>
          <a:p>
            <a:endParaRPr lang="lv-LV"/>
          </a:p>
        </p:txBody>
      </p:sp>
      <p:pic>
        <p:nvPicPr>
          <p:cNvPr id="15" name="Picture Placeholder 14" descr="A person and person standing together&#10;&#10;AI-generated content may be incorrect.">
            <a:extLst>
              <a:ext uri="{FF2B5EF4-FFF2-40B4-BE49-F238E27FC236}">
                <a16:creationId xmlns:a16="http://schemas.microsoft.com/office/drawing/2014/main" id="{17352CBE-468E-FEE5-9104-237336C04B7B}"/>
              </a:ext>
            </a:extLst>
          </p:cNvPr>
          <p:cNvPicPr>
            <a:picLocks noGrp="1" noChangeAspect="1"/>
          </p:cNvPicPr>
          <p:nvPr>
            <p:ph type="pic" idx="11"/>
          </p:nvPr>
        </p:nvPicPr>
        <p:blipFill>
          <a:blip r:embed="rId2" cstate="screen">
            <a:extLst>
              <a:ext uri="{28A0092B-C50C-407E-A947-70E740481C1C}">
                <a14:useLocalDpi xmlns:a14="http://schemas.microsoft.com/office/drawing/2010/main"/>
              </a:ext>
            </a:extLst>
          </a:blip>
          <a:srcRect/>
          <a:stretch>
            <a:fillRect/>
          </a:stretch>
        </p:blipFill>
        <p:spPr>
          <a:xfrm>
            <a:off x="8985684" y="1214806"/>
            <a:ext cx="2875390" cy="3504678"/>
          </a:xfrm>
          <a:prstGeom prst="rect">
            <a:avLst/>
          </a:prstGeom>
        </p:spPr>
      </p:pic>
      <p:pic>
        <p:nvPicPr>
          <p:cNvPr id="9" name="Picture Placeholder 8" descr="A group of people posing for a photo&#10;&#10;AI-generated content may be incorrect.">
            <a:extLst>
              <a:ext uri="{FF2B5EF4-FFF2-40B4-BE49-F238E27FC236}">
                <a16:creationId xmlns:a16="http://schemas.microsoft.com/office/drawing/2014/main" id="{D3ACB796-8D5F-FE2F-FA46-7822DF05F823}"/>
              </a:ext>
            </a:extLst>
          </p:cNvPr>
          <p:cNvPicPr>
            <a:picLocks noGrp="1" noChangeAspect="1"/>
          </p:cNvPicPr>
          <p:nvPr>
            <p:ph type="pic" idx="12"/>
          </p:nvPr>
        </p:nvPicPr>
        <p:blipFill>
          <a:blip r:embed="rId3" cstate="screen">
            <a:extLst>
              <a:ext uri="{28A0092B-C50C-407E-A947-70E740481C1C}">
                <a14:useLocalDpi xmlns:a14="http://schemas.microsoft.com/office/drawing/2010/main"/>
              </a:ext>
            </a:extLst>
          </a:blip>
          <a:srcRect/>
          <a:stretch>
            <a:fillRect/>
          </a:stretch>
        </p:blipFill>
        <p:spPr>
          <a:xfrm>
            <a:off x="540000" y="1201993"/>
            <a:ext cx="4179922" cy="3504677"/>
          </a:xfrm>
          <a:prstGeom prst="rect">
            <a:avLst/>
          </a:prstGeom>
        </p:spPr>
      </p:pic>
      <p:pic>
        <p:nvPicPr>
          <p:cNvPr id="10" name="Picture Placeholder 9" descr="A group of people standing in a room&#10;&#10;AI-generated content may be incorrect.">
            <a:extLst>
              <a:ext uri="{FF2B5EF4-FFF2-40B4-BE49-F238E27FC236}">
                <a16:creationId xmlns:a16="http://schemas.microsoft.com/office/drawing/2014/main" id="{EE877978-C7FD-043B-6B71-6F2C63E19817}"/>
              </a:ext>
            </a:extLst>
          </p:cNvPr>
          <p:cNvPicPr>
            <a:picLocks noGrp="1" noChangeAspect="1"/>
          </p:cNvPicPr>
          <p:nvPr>
            <p:ph type="pic" idx="13"/>
          </p:nvPr>
        </p:nvPicPr>
        <p:blipFill>
          <a:blip r:embed="rId4" cstate="screen">
            <a:extLst>
              <a:ext uri="{28A0092B-C50C-407E-A947-70E740481C1C}">
                <a14:useLocalDpi xmlns:a14="http://schemas.microsoft.com/office/drawing/2010/main"/>
              </a:ext>
            </a:extLst>
          </a:blip>
          <a:srcRect/>
          <a:stretch>
            <a:fillRect/>
          </a:stretch>
        </p:blipFill>
        <p:spPr>
          <a:xfrm>
            <a:off x="4762842" y="1214806"/>
            <a:ext cx="4179922" cy="3504678"/>
          </a:xfrm>
          <a:prstGeom prst="rect">
            <a:avLst/>
          </a:prstGeom>
        </p:spPr>
      </p:pic>
      <p:pic>
        <p:nvPicPr>
          <p:cNvPr id="11" name="Picture 10">
            <a:extLst>
              <a:ext uri="{FF2B5EF4-FFF2-40B4-BE49-F238E27FC236}">
                <a16:creationId xmlns:a16="http://schemas.microsoft.com/office/drawing/2014/main" id="{8E60FDC9-12D4-0511-15F5-589A6F2CDC53}"/>
              </a:ext>
            </a:extLst>
          </p:cNvPr>
          <p:cNvPicPr>
            <a:picLocks noChangeAspect="1"/>
          </p:cNvPicPr>
          <p:nvPr/>
        </p:nvPicPr>
        <p:blipFill>
          <a:blip r:embed="rId5"/>
          <a:stretch>
            <a:fillRect/>
          </a:stretch>
        </p:blipFill>
        <p:spPr>
          <a:xfrm>
            <a:off x="2746487" y="4896901"/>
            <a:ext cx="2239503" cy="923796"/>
          </a:xfrm>
          <a:prstGeom prst="rect">
            <a:avLst/>
          </a:prstGeom>
          <a:ln>
            <a:noFill/>
          </a:ln>
        </p:spPr>
      </p:pic>
      <p:pic>
        <p:nvPicPr>
          <p:cNvPr id="12" name="Picture 11" descr="A blue and white logo&#10;&#10;AI-generated content may be incorrect.">
            <a:extLst>
              <a:ext uri="{FF2B5EF4-FFF2-40B4-BE49-F238E27FC236}">
                <a16:creationId xmlns:a16="http://schemas.microsoft.com/office/drawing/2014/main" id="{56ED3EF5-DD80-EE3D-7D42-0B5191A386F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6064" y="4803243"/>
            <a:ext cx="2273897" cy="1108532"/>
          </a:xfrm>
          <a:prstGeom prst="rect">
            <a:avLst/>
          </a:prstGeom>
        </p:spPr>
      </p:pic>
      <p:pic>
        <p:nvPicPr>
          <p:cNvPr id="13" name="Picture 12" descr="A blue background with white text&#10;&#10;AI-generated content may be incorrect.">
            <a:extLst>
              <a:ext uri="{FF2B5EF4-FFF2-40B4-BE49-F238E27FC236}">
                <a16:creationId xmlns:a16="http://schemas.microsoft.com/office/drawing/2014/main" id="{11125946-3DA5-F25D-A8AB-879C92DDFFC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462330" y="5116696"/>
            <a:ext cx="2875389" cy="481625"/>
          </a:xfrm>
          <a:prstGeom prst="rect">
            <a:avLst/>
          </a:prstGeom>
        </p:spPr>
      </p:pic>
      <p:pic>
        <p:nvPicPr>
          <p:cNvPr id="14" name="Picture 13" descr="A black text on a white background">
            <a:extLst>
              <a:ext uri="{FF2B5EF4-FFF2-40B4-BE49-F238E27FC236}">
                <a16:creationId xmlns:a16="http://schemas.microsoft.com/office/drawing/2014/main" id="{D0BE7262-B3B5-CA62-285B-EE5BC8C110CB}"/>
              </a:ext>
            </a:extLst>
          </p:cNvPr>
          <p:cNvPicPr>
            <a:picLocks noChangeAspect="1"/>
          </p:cNvPicPr>
          <p:nvPr/>
        </p:nvPicPr>
        <p:blipFill>
          <a:blip r:embed="rId8"/>
          <a:stretch>
            <a:fillRect/>
          </a:stretch>
        </p:blipFill>
        <p:spPr>
          <a:xfrm>
            <a:off x="4838505" y="4950198"/>
            <a:ext cx="3623825" cy="741555"/>
          </a:xfrm>
          <a:prstGeom prst="rect">
            <a:avLst/>
          </a:prstGeom>
          <a:ln>
            <a:noFill/>
          </a:ln>
        </p:spPr>
      </p:pic>
    </p:spTree>
    <p:extLst>
      <p:ext uri="{BB962C8B-B14F-4D97-AF65-F5344CB8AC3E}">
        <p14:creationId xmlns:p14="http://schemas.microsoft.com/office/powerpoint/2010/main" val="12886339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6"/>
          <p:cNvSpPr txBox="1">
            <a:spLocks noGrp="1"/>
          </p:cNvSpPr>
          <p:nvPr>
            <p:ph type="body" idx="1"/>
          </p:nvPr>
        </p:nvSpPr>
        <p:spPr>
          <a:xfrm>
            <a:off x="407475" y="485613"/>
            <a:ext cx="2419500" cy="5406900"/>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Clr>
                <a:schemeClr val="lt1"/>
              </a:buClr>
              <a:buSzPts val="2000"/>
              <a:buFont typeface="Arial"/>
              <a:buNone/>
            </a:pPr>
            <a:r>
              <a:rPr lang="lv-LV"/>
              <a:t>RSU ABSOLVENTU ASOCIĀCIJA</a:t>
            </a:r>
            <a:endParaRPr/>
          </a:p>
        </p:txBody>
      </p:sp>
      <p:pic>
        <p:nvPicPr>
          <p:cNvPr id="108" name="Google Shape;108;p6" title="54583465810_19d2cbd3ef_o.jpg"/>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a:stretch/>
        </p:blipFill>
        <p:spPr>
          <a:xfrm>
            <a:off x="3457573" y="365125"/>
            <a:ext cx="3600001" cy="5407024"/>
          </a:xfrm>
          <a:prstGeom prst="rect">
            <a:avLst/>
          </a:prstGeom>
          <a:noFill/>
          <a:ln>
            <a:noFill/>
          </a:ln>
        </p:spPr>
      </p:pic>
      <p:pic>
        <p:nvPicPr>
          <p:cNvPr id="109" name="Google Shape;109;p6" title="valdes_foto-3 (1).jpg"/>
          <p:cNvPicPr preferRelativeResize="0">
            <a:picLocks noGrp="1"/>
          </p:cNvPicPr>
          <p:nvPr>
            <p:ph type="pic" idx="3"/>
          </p:nvPr>
        </p:nvPicPr>
        <p:blipFill rotWithShape="1">
          <a:blip r:embed="rId4" cstate="screen">
            <a:alphaModFix/>
            <a:extLst>
              <a:ext uri="{28A0092B-C50C-407E-A947-70E740481C1C}">
                <a14:useLocalDpi xmlns:a14="http://schemas.microsoft.com/office/drawing/2010/main"/>
              </a:ext>
            </a:extLst>
          </a:blip>
          <a:srcRect/>
          <a:stretch/>
        </p:blipFill>
        <p:spPr>
          <a:xfrm>
            <a:off x="7239000" y="3153125"/>
            <a:ext cx="4522573" cy="2619026"/>
          </a:xfrm>
          <a:prstGeom prst="rect">
            <a:avLst/>
          </a:prstGeom>
          <a:noFill/>
          <a:ln>
            <a:noFill/>
          </a:ln>
        </p:spPr>
      </p:pic>
      <p:pic>
        <p:nvPicPr>
          <p:cNvPr id="110" name="Google Shape;110;p6" title="53804196805_6a77cda9ee_o.jpg"/>
          <p:cNvPicPr preferRelativeResize="0">
            <a:picLocks noGrp="1"/>
          </p:cNvPicPr>
          <p:nvPr>
            <p:ph type="pic" idx="4"/>
          </p:nvPr>
        </p:nvPicPr>
        <p:blipFill rotWithShape="1">
          <a:blip r:embed="rId5" cstate="screen">
            <a:alphaModFix/>
            <a:extLst>
              <a:ext uri="{28A0092B-C50C-407E-A947-70E740481C1C}">
                <a14:useLocalDpi xmlns:a14="http://schemas.microsoft.com/office/drawing/2010/main"/>
              </a:ext>
            </a:extLst>
          </a:blip>
          <a:srcRect/>
          <a:stretch/>
        </p:blipFill>
        <p:spPr>
          <a:xfrm>
            <a:off x="7239000" y="365125"/>
            <a:ext cx="4522573" cy="2682873"/>
          </a:xfrm>
          <a:prstGeom prst="rect">
            <a:avLst/>
          </a:prstGeom>
          <a:noFill/>
          <a:ln>
            <a:noFill/>
          </a:ln>
        </p:spPr>
      </p:pic>
      <p:sp>
        <p:nvSpPr>
          <p:cNvPr id="111" name="Google Shape;111;p6"/>
          <p:cNvSpPr txBox="1">
            <a:spLocks noGrp="1"/>
          </p:cNvSpPr>
          <p:nvPr>
            <p:ph type="body" idx="5"/>
          </p:nvPr>
        </p:nvSpPr>
        <p:spPr>
          <a:xfrm>
            <a:off x="3457580" y="5892525"/>
            <a:ext cx="8304000" cy="479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1600"/>
              <a:buFont typeface="Arial"/>
              <a:buNone/>
            </a:pPr>
            <a:r>
              <a:rPr lang="lv-LV" sz="1800"/>
              <a:t>RSU Absolventu asociācijas misija ir veicināt RSU absolventu mūžizglītību un aktīvi popularizēt un atbalstīt Rīgas Stradiņa universitāti.</a:t>
            </a:r>
            <a:endParaRPr sz="180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50C00DB-F255-1D6C-5BB5-1829F30DB176}"/>
              </a:ext>
            </a:extLst>
          </p:cNvPr>
          <p:cNvSpPr txBox="1">
            <a:spLocks/>
          </p:cNvSpPr>
          <p:nvPr/>
        </p:nvSpPr>
        <p:spPr>
          <a:xfrm>
            <a:off x="518422" y="695126"/>
            <a:ext cx="4365065" cy="592867"/>
          </a:xfrm>
          <a:prstGeom prst="rect">
            <a:avLst/>
          </a:prstGeom>
          <a:ln w="12700">
            <a:miter lim="400000"/>
          </a:ln>
          <a:extLst>
            <a:ext uri="{C572A759-6A51-4108-AA02-DFA0A04FC94B}">
              <ma14:wrappingTextBoxFlag xmlns="" xmlns:lc="http://schemas.openxmlformats.org/drawingml/2006/lockedCanvas" xmlns:ma14="http://schemas.microsoft.com/office/mac/drawingml/2011/main" val="1"/>
            </a:ext>
          </a:extLst>
        </p:spPr>
        <p:txBody>
          <a:bodyPr lIns="0" tIns="0" rIns="0" bIns="0" anchor="t">
            <a:noAutofit/>
          </a:bodyPr>
          <a:lstStyle>
            <a:defPPr>
              <a:defRPr lang="lv-LV"/>
            </a:defPPr>
            <a:lvl1pPr marL="0" marR="0" indent="0" algn="l" defTabSz="914377" rtl="0" eaLnBrk="1" latinLnBrk="0" hangingPunct="1">
              <a:lnSpc>
                <a:spcPct val="90000"/>
              </a:lnSpc>
              <a:spcBef>
                <a:spcPts val="0"/>
              </a:spcBef>
              <a:spcAft>
                <a:spcPts val="0"/>
              </a:spcAft>
              <a:buClrTx/>
              <a:buSzTx/>
              <a:buFontTx/>
              <a:buNone/>
              <a:tabLst/>
              <a:defRPr sz="2667" b="1" i="0" u="none" strike="noStrike" kern="1200" cap="none" spc="0" baseline="0">
                <a:ln>
                  <a:noFill/>
                </a:ln>
                <a:solidFill>
                  <a:srgbClr val="8E001C"/>
                </a:solidFill>
                <a:uFillTx/>
                <a:latin typeface="Arial"/>
                <a:ea typeface="Arial"/>
                <a:cs typeface="Arial"/>
                <a:sym typeface="Arial"/>
              </a:defRPr>
            </a:lvl1pPr>
            <a:lvl2pPr marL="0" marR="0" indent="0" algn="l" defTabSz="914377" rtl="0" eaLnBrk="1" latinLnBrk="0" hangingPunct="1">
              <a:lnSpc>
                <a:spcPct val="90000"/>
              </a:lnSpc>
              <a:spcBef>
                <a:spcPts val="0"/>
              </a:spcBef>
              <a:spcAft>
                <a:spcPts val="0"/>
              </a:spcAft>
              <a:buClrTx/>
              <a:buSzTx/>
              <a:buFontTx/>
              <a:buNone/>
              <a:tabLst/>
              <a:defRPr sz="2667" b="1" i="0" u="none" strike="noStrike" kern="1200" cap="none" spc="0" baseline="0">
                <a:ln>
                  <a:noFill/>
                </a:ln>
                <a:solidFill>
                  <a:srgbClr val="8E001C"/>
                </a:solidFill>
                <a:uFillTx/>
                <a:latin typeface="Arial"/>
                <a:ea typeface="Arial"/>
                <a:cs typeface="Arial"/>
                <a:sym typeface="Arial"/>
              </a:defRPr>
            </a:lvl2pPr>
            <a:lvl3pPr marL="0" marR="0" indent="0" algn="l" defTabSz="914377" rtl="0" eaLnBrk="1" latinLnBrk="0" hangingPunct="1">
              <a:lnSpc>
                <a:spcPct val="90000"/>
              </a:lnSpc>
              <a:spcBef>
                <a:spcPts val="0"/>
              </a:spcBef>
              <a:spcAft>
                <a:spcPts val="0"/>
              </a:spcAft>
              <a:buClrTx/>
              <a:buSzTx/>
              <a:buFontTx/>
              <a:buNone/>
              <a:tabLst/>
              <a:defRPr sz="2667" b="1" i="0" u="none" strike="noStrike" kern="1200" cap="none" spc="0" baseline="0">
                <a:ln>
                  <a:noFill/>
                </a:ln>
                <a:solidFill>
                  <a:srgbClr val="8E001C"/>
                </a:solidFill>
                <a:uFillTx/>
                <a:latin typeface="Arial"/>
                <a:ea typeface="Arial"/>
                <a:cs typeface="Arial"/>
                <a:sym typeface="Arial"/>
              </a:defRPr>
            </a:lvl3pPr>
            <a:lvl4pPr marL="0" marR="0" indent="0" algn="l" defTabSz="914377" rtl="0" eaLnBrk="1" latinLnBrk="0" hangingPunct="1">
              <a:lnSpc>
                <a:spcPct val="90000"/>
              </a:lnSpc>
              <a:spcBef>
                <a:spcPts val="0"/>
              </a:spcBef>
              <a:spcAft>
                <a:spcPts val="0"/>
              </a:spcAft>
              <a:buClrTx/>
              <a:buSzTx/>
              <a:buFontTx/>
              <a:buNone/>
              <a:tabLst/>
              <a:defRPr sz="2667" b="1" i="0" u="none" strike="noStrike" kern="1200" cap="none" spc="0" baseline="0">
                <a:ln>
                  <a:noFill/>
                </a:ln>
                <a:solidFill>
                  <a:srgbClr val="8E001C"/>
                </a:solidFill>
                <a:uFillTx/>
                <a:latin typeface="Arial"/>
                <a:ea typeface="Arial"/>
                <a:cs typeface="Arial"/>
                <a:sym typeface="Arial"/>
              </a:defRPr>
            </a:lvl4pPr>
            <a:lvl5pPr marL="0" marR="0" indent="0" algn="l" defTabSz="914377" rtl="0" eaLnBrk="1" latinLnBrk="0" hangingPunct="1">
              <a:lnSpc>
                <a:spcPct val="90000"/>
              </a:lnSpc>
              <a:spcBef>
                <a:spcPts val="0"/>
              </a:spcBef>
              <a:spcAft>
                <a:spcPts val="0"/>
              </a:spcAft>
              <a:buClrTx/>
              <a:buSzTx/>
              <a:buFontTx/>
              <a:buNone/>
              <a:tabLst/>
              <a:defRPr sz="2667" b="1" i="0" u="none" strike="noStrike" kern="1200" cap="none" spc="0" baseline="0">
                <a:ln>
                  <a:noFill/>
                </a:ln>
                <a:solidFill>
                  <a:srgbClr val="8E001C"/>
                </a:solidFill>
                <a:uFillTx/>
                <a:latin typeface="Arial"/>
                <a:ea typeface="Arial"/>
                <a:cs typeface="Arial"/>
                <a:sym typeface="Arial"/>
              </a:defRPr>
            </a:lvl5pPr>
            <a:lvl6pPr marL="0" marR="0" indent="0" algn="l" defTabSz="914377" rtl="0" eaLnBrk="1" latinLnBrk="0" hangingPunct="1">
              <a:lnSpc>
                <a:spcPct val="90000"/>
              </a:lnSpc>
              <a:spcBef>
                <a:spcPts val="0"/>
              </a:spcBef>
              <a:spcAft>
                <a:spcPts val="0"/>
              </a:spcAft>
              <a:buClrTx/>
              <a:buSzTx/>
              <a:buFontTx/>
              <a:buNone/>
              <a:tabLst/>
              <a:defRPr sz="2667" b="1" i="0" u="none" strike="noStrike" kern="1200" cap="none" spc="0" baseline="0">
                <a:ln>
                  <a:noFill/>
                </a:ln>
                <a:solidFill>
                  <a:srgbClr val="8E001C"/>
                </a:solidFill>
                <a:uFillTx/>
                <a:latin typeface="Arial"/>
                <a:ea typeface="Arial"/>
                <a:cs typeface="Arial"/>
                <a:sym typeface="Arial"/>
              </a:defRPr>
            </a:lvl6pPr>
            <a:lvl7pPr marL="0" marR="0" indent="0" algn="l" defTabSz="914377" rtl="0" eaLnBrk="1" latinLnBrk="0" hangingPunct="1">
              <a:lnSpc>
                <a:spcPct val="90000"/>
              </a:lnSpc>
              <a:spcBef>
                <a:spcPts val="0"/>
              </a:spcBef>
              <a:spcAft>
                <a:spcPts val="0"/>
              </a:spcAft>
              <a:buClrTx/>
              <a:buSzTx/>
              <a:buFontTx/>
              <a:buNone/>
              <a:tabLst/>
              <a:defRPr sz="2667" b="1" i="0" u="none" strike="noStrike" kern="1200" cap="none" spc="0" baseline="0">
                <a:ln>
                  <a:noFill/>
                </a:ln>
                <a:solidFill>
                  <a:srgbClr val="8E001C"/>
                </a:solidFill>
                <a:uFillTx/>
                <a:latin typeface="Arial"/>
                <a:ea typeface="Arial"/>
                <a:cs typeface="Arial"/>
                <a:sym typeface="Arial"/>
              </a:defRPr>
            </a:lvl7pPr>
            <a:lvl8pPr marL="0" marR="0" indent="0" algn="l" defTabSz="914377" rtl="0" eaLnBrk="1" latinLnBrk="0" hangingPunct="1">
              <a:lnSpc>
                <a:spcPct val="90000"/>
              </a:lnSpc>
              <a:spcBef>
                <a:spcPts val="0"/>
              </a:spcBef>
              <a:spcAft>
                <a:spcPts val="0"/>
              </a:spcAft>
              <a:buClrTx/>
              <a:buSzTx/>
              <a:buFontTx/>
              <a:buNone/>
              <a:tabLst/>
              <a:defRPr sz="2667" b="1" i="0" u="none" strike="noStrike" kern="1200" cap="none" spc="0" baseline="0">
                <a:ln>
                  <a:noFill/>
                </a:ln>
                <a:solidFill>
                  <a:srgbClr val="8E001C"/>
                </a:solidFill>
                <a:uFillTx/>
                <a:latin typeface="Arial"/>
                <a:ea typeface="Arial"/>
                <a:cs typeface="Arial"/>
                <a:sym typeface="Arial"/>
              </a:defRPr>
            </a:lvl8pPr>
            <a:lvl9pPr marL="0" marR="0" indent="0" algn="l" defTabSz="914377" rtl="0" eaLnBrk="1" latinLnBrk="0" hangingPunct="1">
              <a:lnSpc>
                <a:spcPct val="90000"/>
              </a:lnSpc>
              <a:spcBef>
                <a:spcPts val="0"/>
              </a:spcBef>
              <a:spcAft>
                <a:spcPts val="0"/>
              </a:spcAft>
              <a:buClrTx/>
              <a:buSzTx/>
              <a:buFontTx/>
              <a:buNone/>
              <a:tabLst/>
              <a:defRPr sz="2667" b="1" i="0" u="none" strike="noStrike" kern="1200" cap="none" spc="0" baseline="0">
                <a:ln>
                  <a:noFill/>
                </a:ln>
                <a:solidFill>
                  <a:srgbClr val="8E001C"/>
                </a:solidFill>
                <a:uFillTx/>
                <a:latin typeface="Arial"/>
                <a:ea typeface="Arial"/>
                <a:cs typeface="Arial"/>
                <a:sym typeface="Arial"/>
              </a:defRPr>
            </a:lvl9pPr>
          </a:lstStyle>
          <a:p>
            <a:r>
              <a:rPr lang="pt-BR" sz="2400">
                <a:solidFill>
                  <a:schemeClr val="tx2"/>
                </a:solidFill>
                <a:latin typeface="Arial" panose="020B0604020202020204" pitchFamily="34" charset="0"/>
                <a:ea typeface="+mj-ea"/>
                <a:cs typeface="Arial" panose="020B0604020202020204" pitchFamily="34" charset="0"/>
              </a:rPr>
              <a:t>APBALVOJUMI</a:t>
            </a:r>
            <a:endParaRPr lang="lv-LV" sz="2400">
              <a:solidFill>
                <a:schemeClr val="tx2"/>
              </a:solidFill>
              <a:latin typeface="Arial" panose="020B0604020202020204" pitchFamily="34" charset="0"/>
              <a:ea typeface="+mj-ea"/>
              <a:cs typeface="Arial" panose="020B0604020202020204" pitchFamily="34" charset="0"/>
            </a:endParaRPr>
          </a:p>
        </p:txBody>
      </p:sp>
      <p:sp>
        <p:nvSpPr>
          <p:cNvPr id="6" name="Text Placeholder 2">
            <a:extLst>
              <a:ext uri="{FF2B5EF4-FFF2-40B4-BE49-F238E27FC236}">
                <a16:creationId xmlns:a16="http://schemas.microsoft.com/office/drawing/2014/main" id="{5789ECE6-C57A-E7BB-39AD-3E5B4FAE24C5}"/>
              </a:ext>
            </a:extLst>
          </p:cNvPr>
          <p:cNvSpPr txBox="1">
            <a:spLocks/>
          </p:cNvSpPr>
          <p:nvPr/>
        </p:nvSpPr>
        <p:spPr>
          <a:xfrm>
            <a:off x="3498460" y="2903755"/>
            <a:ext cx="3859321" cy="1145750"/>
          </a:xfrm>
          <a:prstGeom prst="rect">
            <a:avLst/>
          </a:prstGeom>
          <a:ln w="12700">
            <a:miter lim="400000"/>
          </a:ln>
          <a:extLst>
            <a:ext uri="{C572A759-6A51-4108-AA02-DFA0A04FC94B}">
              <ma14:wrappingTextBoxFlag xmlns="" xmlns:lc="http://schemas.openxmlformats.org/drawingml/2006/lockedCanvas" xmlns:ma14="http://schemas.microsoft.com/office/mac/drawingml/2011/main" val="1"/>
            </a:ext>
          </a:extLst>
        </p:spPr>
        <p:txBody>
          <a:bodyPr lIns="45719" tIns="45719" rIns="45719" bIns="45719" anchor="t">
            <a:noAutofit/>
          </a:bodyPr>
          <a:lstStyle>
            <a:defPPr>
              <a:defRPr lang="lv-LV"/>
            </a:defPPr>
            <a:lvl1pPr marL="0" marR="0" indent="0" algn="l" defTabSz="914377" rtl="0" eaLnBrk="1" latinLnBrk="0" hangingPunct="1">
              <a:lnSpc>
                <a:spcPct val="96000"/>
              </a:lnSpc>
              <a:spcBef>
                <a:spcPts val="800"/>
              </a:spcBef>
              <a:spcAft>
                <a:spcPts val="0"/>
              </a:spcAft>
              <a:buClrTx/>
              <a:buSzTx/>
              <a:buFontTx/>
              <a:buNone/>
              <a:tabLst/>
              <a:defRPr sz="1800" b="0" i="0" u="none" strike="noStrike" kern="1200" cap="none" spc="0" baseline="0">
                <a:ln>
                  <a:noFill/>
                </a:ln>
                <a:solidFill>
                  <a:srgbClr val="5A5A5A"/>
                </a:solidFill>
                <a:uFillTx/>
                <a:latin typeface="Arial"/>
                <a:ea typeface="Arial"/>
                <a:cs typeface="Arial"/>
                <a:sym typeface="Arial"/>
              </a:defRPr>
            </a:lvl1pPr>
            <a:lvl2pPr marL="0" marR="0" indent="457189" algn="l" defTabSz="914377" rtl="0" eaLnBrk="1" latinLnBrk="0" hangingPunct="1">
              <a:lnSpc>
                <a:spcPct val="96000"/>
              </a:lnSpc>
              <a:spcBef>
                <a:spcPts val="800"/>
              </a:spcBef>
              <a:spcAft>
                <a:spcPts val="0"/>
              </a:spcAft>
              <a:buClrTx/>
              <a:buSzTx/>
              <a:buFontTx/>
              <a:buNone/>
              <a:tabLst/>
              <a:defRPr sz="1867" b="0" i="0" u="none" strike="noStrike" kern="1200" cap="none" spc="0" baseline="0">
                <a:ln>
                  <a:noFill/>
                </a:ln>
                <a:solidFill>
                  <a:srgbClr val="5A5A5A"/>
                </a:solidFill>
                <a:uFillTx/>
                <a:latin typeface="Arial"/>
                <a:ea typeface="Arial"/>
                <a:cs typeface="Arial"/>
                <a:sym typeface="Arial"/>
              </a:defRPr>
            </a:lvl2pPr>
            <a:lvl3pPr marL="0" marR="0" indent="914377" algn="l" defTabSz="914377" rtl="0" eaLnBrk="1" latinLnBrk="0" hangingPunct="1">
              <a:lnSpc>
                <a:spcPct val="96000"/>
              </a:lnSpc>
              <a:spcBef>
                <a:spcPts val="800"/>
              </a:spcBef>
              <a:spcAft>
                <a:spcPts val="0"/>
              </a:spcAft>
              <a:buClrTx/>
              <a:buSzTx/>
              <a:buFontTx/>
              <a:buNone/>
              <a:tabLst/>
              <a:defRPr sz="1867" b="0" i="0" u="none" strike="noStrike" kern="1200" cap="none" spc="0" baseline="0">
                <a:ln>
                  <a:noFill/>
                </a:ln>
                <a:solidFill>
                  <a:srgbClr val="5A5A5A"/>
                </a:solidFill>
                <a:uFillTx/>
                <a:latin typeface="Arial"/>
                <a:ea typeface="Arial"/>
                <a:cs typeface="Arial"/>
                <a:sym typeface="Arial"/>
              </a:defRPr>
            </a:lvl3pPr>
            <a:lvl4pPr marL="0" marR="0" indent="1371566" algn="l" defTabSz="914377" rtl="0" eaLnBrk="1" latinLnBrk="0" hangingPunct="1">
              <a:lnSpc>
                <a:spcPct val="96000"/>
              </a:lnSpc>
              <a:spcBef>
                <a:spcPts val="800"/>
              </a:spcBef>
              <a:spcAft>
                <a:spcPts val="0"/>
              </a:spcAft>
              <a:buClrTx/>
              <a:buSzTx/>
              <a:buFontTx/>
              <a:buNone/>
              <a:tabLst/>
              <a:defRPr sz="1867" b="0" i="0" u="none" strike="noStrike" kern="1200" cap="none" spc="0" baseline="0">
                <a:ln>
                  <a:noFill/>
                </a:ln>
                <a:solidFill>
                  <a:srgbClr val="5A5A5A"/>
                </a:solidFill>
                <a:uFillTx/>
                <a:latin typeface="Arial"/>
                <a:ea typeface="Arial"/>
                <a:cs typeface="Arial"/>
                <a:sym typeface="Arial"/>
              </a:defRPr>
            </a:lvl4pPr>
            <a:lvl5pPr marL="0" marR="0" indent="1828754" algn="l" defTabSz="914377" rtl="0" eaLnBrk="1" latinLnBrk="0" hangingPunct="1">
              <a:lnSpc>
                <a:spcPct val="96000"/>
              </a:lnSpc>
              <a:spcBef>
                <a:spcPts val="800"/>
              </a:spcBef>
              <a:spcAft>
                <a:spcPts val="0"/>
              </a:spcAft>
              <a:buClrTx/>
              <a:buSzTx/>
              <a:buFontTx/>
              <a:buNone/>
              <a:tabLst/>
              <a:defRPr sz="1867" b="0" i="0" u="none" strike="noStrike" kern="1200" cap="none" spc="0" baseline="0">
                <a:ln>
                  <a:noFill/>
                </a:ln>
                <a:solidFill>
                  <a:srgbClr val="5A5A5A"/>
                </a:solidFill>
                <a:uFillTx/>
                <a:latin typeface="Arial"/>
                <a:ea typeface="Arial"/>
                <a:cs typeface="Arial"/>
                <a:sym typeface="Arial"/>
              </a:defRPr>
            </a:lvl5pPr>
            <a:lvl6pPr marL="0" marR="0" indent="2285943" algn="l" defTabSz="914377" rtl="0" eaLnBrk="1" latinLnBrk="0" hangingPunct="1">
              <a:lnSpc>
                <a:spcPct val="96000"/>
              </a:lnSpc>
              <a:spcBef>
                <a:spcPts val="800"/>
              </a:spcBef>
              <a:spcAft>
                <a:spcPts val="0"/>
              </a:spcAft>
              <a:buClrTx/>
              <a:buSzTx/>
              <a:buFontTx/>
              <a:buNone/>
              <a:tabLst/>
              <a:defRPr sz="1867" b="0" i="0" u="none" strike="noStrike" kern="1200" cap="none" spc="0" baseline="0">
                <a:ln>
                  <a:noFill/>
                </a:ln>
                <a:solidFill>
                  <a:srgbClr val="5A5A5A"/>
                </a:solidFill>
                <a:uFillTx/>
                <a:latin typeface="Arial"/>
                <a:ea typeface="Arial"/>
                <a:cs typeface="Arial"/>
                <a:sym typeface="Arial"/>
              </a:defRPr>
            </a:lvl6pPr>
            <a:lvl7pPr marL="0" marR="0" indent="2743131" algn="l" defTabSz="914377" rtl="0" eaLnBrk="1" latinLnBrk="0" hangingPunct="1">
              <a:lnSpc>
                <a:spcPct val="96000"/>
              </a:lnSpc>
              <a:spcBef>
                <a:spcPts val="800"/>
              </a:spcBef>
              <a:spcAft>
                <a:spcPts val="0"/>
              </a:spcAft>
              <a:buClrTx/>
              <a:buSzTx/>
              <a:buFontTx/>
              <a:buNone/>
              <a:tabLst/>
              <a:defRPr sz="1867" b="0" i="0" u="none" strike="noStrike" kern="1200" cap="none" spc="0" baseline="0">
                <a:ln>
                  <a:noFill/>
                </a:ln>
                <a:solidFill>
                  <a:srgbClr val="5A5A5A"/>
                </a:solidFill>
                <a:uFillTx/>
                <a:latin typeface="Arial"/>
                <a:ea typeface="Arial"/>
                <a:cs typeface="Arial"/>
                <a:sym typeface="Arial"/>
              </a:defRPr>
            </a:lvl7pPr>
            <a:lvl8pPr marL="0" marR="0" indent="3200320" algn="l" defTabSz="914377" rtl="0" eaLnBrk="1" latinLnBrk="0" hangingPunct="1">
              <a:lnSpc>
                <a:spcPct val="96000"/>
              </a:lnSpc>
              <a:spcBef>
                <a:spcPts val="800"/>
              </a:spcBef>
              <a:spcAft>
                <a:spcPts val="0"/>
              </a:spcAft>
              <a:buClrTx/>
              <a:buSzTx/>
              <a:buFontTx/>
              <a:buNone/>
              <a:tabLst/>
              <a:defRPr sz="1867" b="0" i="0" u="none" strike="noStrike" kern="1200" cap="none" spc="0" baseline="0">
                <a:ln>
                  <a:noFill/>
                </a:ln>
                <a:solidFill>
                  <a:srgbClr val="5A5A5A"/>
                </a:solidFill>
                <a:uFillTx/>
                <a:latin typeface="Arial"/>
                <a:ea typeface="Arial"/>
                <a:cs typeface="Arial"/>
                <a:sym typeface="Arial"/>
              </a:defRPr>
            </a:lvl8pPr>
            <a:lvl9pPr marL="0" marR="0" indent="3657509" algn="l" defTabSz="914377" rtl="0" eaLnBrk="1" latinLnBrk="0" hangingPunct="1">
              <a:lnSpc>
                <a:spcPct val="96000"/>
              </a:lnSpc>
              <a:spcBef>
                <a:spcPts val="800"/>
              </a:spcBef>
              <a:spcAft>
                <a:spcPts val="0"/>
              </a:spcAft>
              <a:buClrTx/>
              <a:buSzTx/>
              <a:buFontTx/>
              <a:buNone/>
              <a:tabLst/>
              <a:defRPr sz="1867" b="0" i="0" u="none" strike="noStrike" kern="1200" cap="none" spc="0" baseline="0">
                <a:ln>
                  <a:noFill/>
                </a:ln>
                <a:solidFill>
                  <a:srgbClr val="5A5A5A"/>
                </a:solidFill>
                <a:uFillTx/>
                <a:latin typeface="Arial"/>
                <a:ea typeface="Arial"/>
                <a:cs typeface="Arial"/>
                <a:sym typeface="Arial"/>
              </a:defRPr>
            </a:lvl9pPr>
          </a:lstStyle>
          <a:p>
            <a:pPr>
              <a:lnSpc>
                <a:spcPct val="110000"/>
              </a:lnSpc>
              <a:spcBef>
                <a:spcPts val="0"/>
              </a:spcBef>
              <a:spcAft>
                <a:spcPts val="600"/>
              </a:spcAft>
            </a:pPr>
            <a:r>
              <a:rPr lang="en-US" sz="1400" b="1" kern="0">
                <a:solidFill>
                  <a:srgbClr val="58595B"/>
                </a:solidFill>
              </a:rPr>
              <a:t>Prof. Valda </a:t>
            </a:r>
            <a:r>
              <a:rPr lang="en-US" sz="1400" b="1" kern="0" err="1">
                <a:solidFill>
                  <a:srgbClr val="58595B"/>
                </a:solidFill>
              </a:rPr>
              <a:t>Staņēviča</a:t>
            </a:r>
            <a:endParaRPr lang="en-US" sz="1400" kern="0" err="1">
              <a:solidFill>
                <a:srgbClr val="000000"/>
              </a:solidFill>
            </a:endParaRPr>
          </a:p>
          <a:p>
            <a:pPr>
              <a:lnSpc>
                <a:spcPct val="110000"/>
              </a:lnSpc>
              <a:spcBef>
                <a:spcPts val="0"/>
              </a:spcBef>
              <a:spcAft>
                <a:spcPts val="600"/>
              </a:spcAft>
            </a:pPr>
            <a:r>
              <a:rPr lang="en-US" sz="1400" kern="0" err="1">
                <a:solidFill>
                  <a:srgbClr val="58595B"/>
                </a:solidFill>
              </a:rPr>
              <a:t>Triju</a:t>
            </a:r>
            <a:r>
              <a:rPr lang="en-US" sz="1400" kern="0">
                <a:solidFill>
                  <a:srgbClr val="58595B"/>
                </a:solidFill>
              </a:rPr>
              <a:t> </a:t>
            </a:r>
            <a:r>
              <a:rPr lang="en-US" sz="1400" kern="0" err="1">
                <a:solidFill>
                  <a:srgbClr val="58595B"/>
                </a:solidFill>
              </a:rPr>
              <a:t>Zvaigžņu</a:t>
            </a:r>
            <a:r>
              <a:rPr lang="en-US" sz="1400" kern="0">
                <a:solidFill>
                  <a:srgbClr val="58595B"/>
                </a:solidFill>
              </a:rPr>
              <a:t> </a:t>
            </a:r>
            <a:r>
              <a:rPr lang="en-US" sz="1400" kern="0" err="1">
                <a:solidFill>
                  <a:srgbClr val="58595B"/>
                </a:solidFill>
              </a:rPr>
              <a:t>ordeņa</a:t>
            </a:r>
            <a:r>
              <a:rPr lang="en-US" sz="1400" kern="0">
                <a:solidFill>
                  <a:srgbClr val="58595B"/>
                </a:solidFill>
              </a:rPr>
              <a:t> </a:t>
            </a:r>
            <a:r>
              <a:rPr lang="en-US" sz="1400" kern="0" err="1">
                <a:solidFill>
                  <a:srgbClr val="58595B"/>
                </a:solidFill>
              </a:rPr>
              <a:t>virsniece</a:t>
            </a:r>
            <a:endParaRPr lang="en-US" err="1"/>
          </a:p>
          <a:p>
            <a:pPr>
              <a:lnSpc>
                <a:spcPct val="110000"/>
              </a:lnSpc>
              <a:spcBef>
                <a:spcPts val="0"/>
              </a:spcBef>
              <a:spcAft>
                <a:spcPts val="600"/>
              </a:spcAft>
            </a:pPr>
            <a:endParaRPr lang="en-US" sz="1400" kern="0">
              <a:solidFill>
                <a:srgbClr val="58595B"/>
              </a:solidFill>
            </a:endParaRPr>
          </a:p>
        </p:txBody>
      </p:sp>
      <p:sp>
        <p:nvSpPr>
          <p:cNvPr id="7" name="TextBox 15">
            <a:extLst>
              <a:ext uri="{FF2B5EF4-FFF2-40B4-BE49-F238E27FC236}">
                <a16:creationId xmlns:a16="http://schemas.microsoft.com/office/drawing/2014/main" id="{C0D37593-7B21-261D-2E58-66A80D929AB4}"/>
              </a:ext>
            </a:extLst>
          </p:cNvPr>
          <p:cNvSpPr txBox="1"/>
          <p:nvPr/>
        </p:nvSpPr>
        <p:spPr>
          <a:xfrm>
            <a:off x="6305150" y="2903755"/>
            <a:ext cx="2663547" cy="7201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fromWordArt="0" anchor="t" anchorCtr="0" forceAA="0" compatLnSpc="1">
            <a:prstTxWarp prst="textNoShape">
              <a:avLst/>
            </a:prstTxWarp>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lnSpc>
                <a:spcPct val="110000"/>
              </a:lnSpc>
              <a:spcAft>
                <a:spcPts val="600"/>
              </a:spcAft>
            </a:pPr>
            <a:r>
              <a:rPr lang="en-US" sz="1400" b="1">
                <a:solidFill>
                  <a:srgbClr val="58595B"/>
                </a:solidFill>
                <a:latin typeface="Arial"/>
                <a:cs typeface="Arial"/>
              </a:rPr>
              <a:t>Māris </a:t>
            </a:r>
            <a:r>
              <a:rPr lang="en-US" sz="1400" b="1" err="1">
                <a:solidFill>
                  <a:srgbClr val="58595B"/>
                </a:solidFill>
                <a:latin typeface="Arial"/>
                <a:cs typeface="Arial"/>
              </a:rPr>
              <a:t>Rēvalds</a:t>
            </a:r>
            <a:endParaRPr lang="en-US" sz="1400" err="1">
              <a:solidFill>
                <a:srgbClr val="000000"/>
              </a:solidFill>
              <a:cs typeface="Arial"/>
            </a:endParaRPr>
          </a:p>
          <a:p>
            <a:pPr defTabSz="685800">
              <a:lnSpc>
                <a:spcPct val="110000"/>
              </a:lnSpc>
              <a:spcAft>
                <a:spcPts val="600"/>
              </a:spcAft>
            </a:pPr>
            <a:r>
              <a:rPr lang="en-US" sz="1400" err="1">
                <a:solidFill>
                  <a:srgbClr val="58595B"/>
                </a:solidFill>
                <a:latin typeface="Arial"/>
                <a:cs typeface="Arial"/>
              </a:rPr>
              <a:t>Atzinības</a:t>
            </a:r>
            <a:r>
              <a:rPr lang="en-US" sz="1400">
                <a:solidFill>
                  <a:srgbClr val="58595B"/>
                </a:solidFill>
                <a:latin typeface="Arial"/>
                <a:cs typeface="Arial"/>
              </a:rPr>
              <a:t> </a:t>
            </a:r>
            <a:r>
              <a:rPr lang="en-US" sz="1400" err="1">
                <a:solidFill>
                  <a:srgbClr val="58595B"/>
                </a:solidFill>
                <a:latin typeface="Arial"/>
                <a:cs typeface="Arial"/>
              </a:rPr>
              <a:t>krusta</a:t>
            </a:r>
            <a:r>
              <a:rPr lang="en-US" sz="1400">
                <a:solidFill>
                  <a:srgbClr val="58595B"/>
                </a:solidFill>
                <a:latin typeface="Arial"/>
                <a:cs typeface="Arial"/>
              </a:rPr>
              <a:t> </a:t>
            </a:r>
            <a:r>
              <a:rPr lang="en-US" sz="1400" err="1">
                <a:solidFill>
                  <a:srgbClr val="58595B"/>
                </a:solidFill>
                <a:latin typeface="Arial"/>
                <a:cs typeface="Arial"/>
              </a:rPr>
              <a:t>komandieris</a:t>
            </a:r>
            <a:endParaRPr lang="en-US" err="1"/>
          </a:p>
        </p:txBody>
      </p:sp>
      <p:sp>
        <p:nvSpPr>
          <p:cNvPr id="8" name="TextBox 16">
            <a:extLst>
              <a:ext uri="{FF2B5EF4-FFF2-40B4-BE49-F238E27FC236}">
                <a16:creationId xmlns:a16="http://schemas.microsoft.com/office/drawing/2014/main" id="{4FB51A33-E3AA-58D6-3D5E-B2BCC4F870FD}"/>
              </a:ext>
            </a:extLst>
          </p:cNvPr>
          <p:cNvSpPr txBox="1"/>
          <p:nvPr/>
        </p:nvSpPr>
        <p:spPr>
          <a:xfrm>
            <a:off x="9198216" y="2903755"/>
            <a:ext cx="2447948" cy="7201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lnSpc>
                <a:spcPct val="110000"/>
              </a:lnSpc>
              <a:spcAft>
                <a:spcPts val="600"/>
              </a:spcAft>
            </a:pPr>
            <a:r>
              <a:rPr lang="lv-LV" sz="1400" b="1">
                <a:solidFill>
                  <a:srgbClr val="58595B"/>
                </a:solidFill>
                <a:latin typeface="Arial"/>
                <a:cs typeface="Arial"/>
              </a:rPr>
              <a:t>prof. Anda Laķe</a:t>
            </a:r>
            <a:endParaRPr lang="en-US" sz="1400">
              <a:solidFill>
                <a:srgbClr val="000000"/>
              </a:solidFill>
              <a:latin typeface="Arial"/>
              <a:cs typeface="Arial"/>
            </a:endParaRPr>
          </a:p>
          <a:p>
            <a:pPr defTabSz="685800">
              <a:lnSpc>
                <a:spcPct val="110000"/>
              </a:lnSpc>
              <a:spcAft>
                <a:spcPts val="600"/>
              </a:spcAft>
            </a:pPr>
            <a:r>
              <a:rPr lang="lv-LV" sz="1400">
                <a:solidFill>
                  <a:srgbClr val="58595B"/>
                </a:solidFill>
                <a:latin typeface="Arial"/>
                <a:cs typeface="Arial"/>
                <a:sym typeface="Arial"/>
              </a:rPr>
              <a:t>Atzinības krusta virsniece</a:t>
            </a:r>
            <a:endParaRPr lang="lv-LV"/>
          </a:p>
        </p:txBody>
      </p:sp>
      <p:sp>
        <p:nvSpPr>
          <p:cNvPr id="10" name="TextBox 19">
            <a:extLst>
              <a:ext uri="{FF2B5EF4-FFF2-40B4-BE49-F238E27FC236}">
                <a16:creationId xmlns:a16="http://schemas.microsoft.com/office/drawing/2014/main" id="{65AF8522-6FB5-D6E6-3E15-987B61BA9C12}"/>
              </a:ext>
            </a:extLst>
          </p:cNvPr>
          <p:cNvSpPr txBox="1"/>
          <p:nvPr/>
        </p:nvSpPr>
        <p:spPr>
          <a:xfrm>
            <a:off x="3636069" y="5942574"/>
            <a:ext cx="1953665" cy="6432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fromWordArt="0" anchor="t" anchorCtr="0" forceAA="0" compatLnSpc="1">
            <a:prstTxWarp prst="textNoShape">
              <a:avLst/>
            </a:prstTxWarp>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0000"/>
              </a:lnSpc>
              <a:spcAft>
                <a:spcPts val="600"/>
              </a:spcAft>
            </a:pPr>
            <a:r>
              <a:rPr lang="lv-LV" sz="1400" b="1">
                <a:solidFill>
                  <a:srgbClr val="58595B"/>
                </a:solidFill>
                <a:latin typeface="Arial"/>
                <a:ea typeface="Segoe UI"/>
                <a:cs typeface="Segoe UI"/>
              </a:rPr>
              <a:t>p</a:t>
            </a:r>
            <a:r>
              <a:rPr lang="lv-LV" sz="1400" b="1" baseline="0">
                <a:solidFill>
                  <a:srgbClr val="58595B"/>
                </a:solidFill>
                <a:latin typeface="Arial"/>
                <a:ea typeface="Segoe UI"/>
                <a:cs typeface="Segoe UI"/>
              </a:rPr>
              <a:t>rof. </a:t>
            </a:r>
            <a:r>
              <a:rPr lang="lv-LV" sz="1400" b="1">
                <a:solidFill>
                  <a:srgbClr val="58595B"/>
                </a:solidFill>
                <a:latin typeface="Arial"/>
                <a:ea typeface="Segoe UI"/>
                <a:cs typeface="Segoe UI"/>
              </a:rPr>
              <a:t>Haralds Plaudis</a:t>
            </a:r>
            <a:endParaRPr lang="en-GB" sz="1400" b="1">
              <a:solidFill>
                <a:srgbClr val="58595B"/>
              </a:solidFill>
              <a:latin typeface="Arial"/>
              <a:ea typeface="Segoe UI"/>
              <a:cs typeface="Segoe UI"/>
            </a:endParaRPr>
          </a:p>
          <a:p>
            <a:pPr>
              <a:lnSpc>
                <a:spcPct val="110000"/>
              </a:lnSpc>
            </a:pPr>
            <a:r>
              <a:rPr lang="en-US" sz="1400">
                <a:solidFill>
                  <a:srgbClr val="58595B"/>
                </a:solidFill>
                <a:latin typeface="Arial"/>
                <a:cs typeface="Arial"/>
              </a:rPr>
              <a:t>Paula </a:t>
            </a:r>
            <a:r>
              <a:rPr lang="en-US" sz="1400" err="1">
                <a:solidFill>
                  <a:srgbClr val="58595B"/>
                </a:solidFill>
                <a:latin typeface="Arial"/>
                <a:cs typeface="Arial"/>
              </a:rPr>
              <a:t>Stradiņa</a:t>
            </a:r>
            <a:r>
              <a:rPr lang="en-US" sz="1400">
                <a:solidFill>
                  <a:srgbClr val="58595B"/>
                </a:solidFill>
                <a:latin typeface="Arial"/>
                <a:cs typeface="Arial"/>
              </a:rPr>
              <a:t> </a:t>
            </a:r>
            <a:r>
              <a:rPr lang="en-US" sz="1400" err="1">
                <a:solidFill>
                  <a:srgbClr val="58595B"/>
                </a:solidFill>
                <a:latin typeface="Arial"/>
                <a:cs typeface="Arial"/>
              </a:rPr>
              <a:t>balva</a:t>
            </a:r>
            <a:endParaRPr lang="en-US" sz="1400" err="1">
              <a:solidFill>
                <a:srgbClr val="58595B"/>
              </a:solidFill>
              <a:cs typeface="Arial"/>
            </a:endParaRPr>
          </a:p>
        </p:txBody>
      </p:sp>
      <p:pic>
        <p:nvPicPr>
          <p:cNvPr id="2" name="Picture 1" descr="profesors_haralds_plaudis_v.png">
            <a:extLst>
              <a:ext uri="{FF2B5EF4-FFF2-40B4-BE49-F238E27FC236}">
                <a16:creationId xmlns:a16="http://schemas.microsoft.com/office/drawing/2014/main" id="{2800BE1B-E237-615E-788E-70978042E3C4}"/>
              </a:ext>
            </a:extLst>
          </p:cNvPr>
          <p:cNvPicPr>
            <a:picLocks noChangeAspect="1"/>
          </p:cNvPicPr>
          <p:nvPr/>
        </p:nvPicPr>
        <p:blipFill>
          <a:blip r:embed="rId2" cstate="screen">
            <a:extLst>
              <a:ext uri="{28A0092B-C50C-407E-A947-70E740481C1C}">
                <a14:useLocalDpi xmlns:a14="http://schemas.microsoft.com/office/drawing/2010/main"/>
              </a:ext>
            </a:extLst>
          </a:blip>
          <a:srcRect l="-1731"/>
          <a:stretch>
            <a:fillRect/>
          </a:stretch>
        </p:blipFill>
        <p:spPr>
          <a:xfrm>
            <a:off x="3636362" y="3727658"/>
            <a:ext cx="2160809" cy="2107625"/>
          </a:xfrm>
          <a:prstGeom prst="rect">
            <a:avLst/>
          </a:prstGeom>
        </p:spPr>
      </p:pic>
      <p:pic>
        <p:nvPicPr>
          <p:cNvPr id="3" name="Picture 2" descr="A person standing in front of a microphone&#10;&#10;AI-generated content may be incorrect.">
            <a:extLst>
              <a:ext uri="{FF2B5EF4-FFF2-40B4-BE49-F238E27FC236}">
                <a16:creationId xmlns:a16="http://schemas.microsoft.com/office/drawing/2014/main" id="{D7AECDC8-0BDA-0DC0-C36A-AAE4D16B46F0}"/>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9193704" y="649797"/>
            <a:ext cx="2177938" cy="2180720"/>
          </a:xfrm>
          <a:prstGeom prst="rect">
            <a:avLst/>
          </a:prstGeom>
        </p:spPr>
      </p:pic>
      <p:pic>
        <p:nvPicPr>
          <p:cNvPr id="15" name="Picture 14" descr="Two men in suits holding an object&#10;&#10;AI-generated content may be incorrect.">
            <a:extLst>
              <a:ext uri="{FF2B5EF4-FFF2-40B4-BE49-F238E27FC236}">
                <a16:creationId xmlns:a16="http://schemas.microsoft.com/office/drawing/2014/main" id="{6F1FA911-EB3F-1664-32E3-DAE7251AB4BA}"/>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6303669" y="649483"/>
            <a:ext cx="2412075" cy="2177138"/>
          </a:xfrm>
          <a:prstGeom prst="rect">
            <a:avLst/>
          </a:prstGeom>
        </p:spPr>
      </p:pic>
      <p:pic>
        <p:nvPicPr>
          <p:cNvPr id="16" name="Picture 15" descr="A person and person holding a award&#10;&#10;AI-generated content may be incorrect.">
            <a:extLst>
              <a:ext uri="{FF2B5EF4-FFF2-40B4-BE49-F238E27FC236}">
                <a16:creationId xmlns:a16="http://schemas.microsoft.com/office/drawing/2014/main" id="{E2E88F28-D7C2-CD48-F427-D5982D007D02}"/>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3374168" y="653688"/>
            <a:ext cx="2328834" cy="2174066"/>
          </a:xfrm>
          <a:prstGeom prst="rect">
            <a:avLst/>
          </a:prstGeom>
        </p:spPr>
      </p:pic>
      <p:pic>
        <p:nvPicPr>
          <p:cNvPr id="18" name="Picture 17" descr="A person standing behind a table full of flowers&#10;&#10;AI-generated content may be incorrect.">
            <a:extLst>
              <a:ext uri="{FF2B5EF4-FFF2-40B4-BE49-F238E27FC236}">
                <a16:creationId xmlns:a16="http://schemas.microsoft.com/office/drawing/2014/main" id="{104FB5D4-1BA2-9206-5111-71B4827B11E3}"/>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6308505" y="3727402"/>
            <a:ext cx="2184399" cy="2106551"/>
          </a:xfrm>
          <a:prstGeom prst="rect">
            <a:avLst/>
          </a:prstGeom>
        </p:spPr>
      </p:pic>
      <p:sp>
        <p:nvSpPr>
          <p:cNvPr id="22" name="Rectangle 21">
            <a:extLst>
              <a:ext uri="{FF2B5EF4-FFF2-40B4-BE49-F238E27FC236}">
                <a16:creationId xmlns:a16="http://schemas.microsoft.com/office/drawing/2014/main" id="{867DC88E-521A-5CF0-A9F6-87F6E2E63368}"/>
              </a:ext>
            </a:extLst>
          </p:cNvPr>
          <p:cNvSpPr/>
          <p:nvPr/>
        </p:nvSpPr>
        <p:spPr>
          <a:xfrm>
            <a:off x="273852" y="5834591"/>
            <a:ext cx="2770161" cy="7674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descr="Two men shaking hands in front of a screen&#10;&#10;AI-generated content may be incorrect.">
            <a:extLst>
              <a:ext uri="{FF2B5EF4-FFF2-40B4-BE49-F238E27FC236}">
                <a16:creationId xmlns:a16="http://schemas.microsoft.com/office/drawing/2014/main" id="{C218C1A7-CAA5-24AD-C6A1-5F5A9ED6C473}"/>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736064" y="3726979"/>
            <a:ext cx="2318628" cy="2112589"/>
          </a:xfrm>
          <a:prstGeom prst="rect">
            <a:avLst/>
          </a:prstGeom>
        </p:spPr>
      </p:pic>
      <p:sp>
        <p:nvSpPr>
          <p:cNvPr id="21" name="TextBox 19">
            <a:extLst>
              <a:ext uri="{FF2B5EF4-FFF2-40B4-BE49-F238E27FC236}">
                <a16:creationId xmlns:a16="http://schemas.microsoft.com/office/drawing/2014/main" id="{2F9F8386-8205-D07B-6D3C-5AF3E9272EB1}"/>
              </a:ext>
            </a:extLst>
          </p:cNvPr>
          <p:cNvSpPr txBox="1"/>
          <p:nvPr/>
        </p:nvSpPr>
        <p:spPr>
          <a:xfrm>
            <a:off x="6307659" y="5951753"/>
            <a:ext cx="2091375" cy="6432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fromWordArt="0" anchor="t" anchorCtr="0" forceAA="0" compatLnSpc="1">
            <a:prstTxWarp prst="textNoShape">
              <a:avLst/>
            </a:prstTxWarp>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0000"/>
              </a:lnSpc>
              <a:spcAft>
                <a:spcPts val="600"/>
              </a:spcAft>
            </a:pPr>
            <a:r>
              <a:rPr lang="lv-LV" sz="1400" b="1">
                <a:solidFill>
                  <a:srgbClr val="58595B"/>
                </a:solidFill>
                <a:latin typeface="Arial"/>
                <a:ea typeface="Segoe UI"/>
                <a:cs typeface="Segoe UI"/>
              </a:rPr>
              <a:t>p</a:t>
            </a:r>
            <a:r>
              <a:rPr lang="lv-LV" sz="1400" b="1" baseline="0">
                <a:solidFill>
                  <a:srgbClr val="58595B"/>
                </a:solidFill>
                <a:latin typeface="Arial"/>
                <a:ea typeface="Segoe UI"/>
                <a:cs typeface="Segoe UI"/>
              </a:rPr>
              <a:t>rof. </a:t>
            </a:r>
            <a:r>
              <a:rPr lang="lv-LV" sz="1400" b="1">
                <a:solidFill>
                  <a:srgbClr val="58595B"/>
                </a:solidFill>
                <a:latin typeface="Arial"/>
                <a:ea typeface="Segoe UI"/>
                <a:cs typeface="Segoe UI"/>
              </a:rPr>
              <a:t>Maija </a:t>
            </a:r>
            <a:r>
              <a:rPr lang="lv-LV" sz="1400" b="1" err="1">
                <a:solidFill>
                  <a:srgbClr val="58595B"/>
                </a:solidFill>
                <a:latin typeface="Arial"/>
                <a:ea typeface="Segoe UI"/>
                <a:cs typeface="Segoe UI"/>
              </a:rPr>
              <a:t>Dambrova</a:t>
            </a:r>
            <a:endParaRPr lang="en-GB" sz="1400" b="1" err="1">
              <a:solidFill>
                <a:srgbClr val="58595B"/>
              </a:solidFill>
              <a:latin typeface="Arial"/>
              <a:ea typeface="Segoe UI"/>
              <a:cs typeface="Segoe UI"/>
            </a:endParaRPr>
          </a:p>
          <a:p>
            <a:pPr>
              <a:lnSpc>
                <a:spcPct val="110000"/>
              </a:lnSpc>
            </a:pPr>
            <a:r>
              <a:rPr lang="en-US" sz="1400">
                <a:solidFill>
                  <a:srgbClr val="58595B"/>
                </a:solidFill>
                <a:latin typeface="Arial"/>
                <a:cs typeface="Arial"/>
              </a:rPr>
              <a:t>LZA </a:t>
            </a:r>
            <a:r>
              <a:rPr lang="en-US" sz="1400" err="1">
                <a:solidFill>
                  <a:srgbClr val="58595B"/>
                </a:solidFill>
                <a:latin typeface="Arial"/>
                <a:cs typeface="Arial"/>
              </a:rPr>
              <a:t>Lielā</a:t>
            </a:r>
            <a:r>
              <a:rPr lang="en-US" sz="1400">
                <a:solidFill>
                  <a:srgbClr val="58595B"/>
                </a:solidFill>
                <a:latin typeface="Arial"/>
                <a:cs typeface="Arial"/>
              </a:rPr>
              <a:t> </a:t>
            </a:r>
            <a:r>
              <a:rPr lang="en-US" sz="1400" err="1">
                <a:solidFill>
                  <a:srgbClr val="58595B"/>
                </a:solidFill>
                <a:latin typeface="Arial"/>
                <a:cs typeface="Arial"/>
              </a:rPr>
              <a:t>medaļa</a:t>
            </a:r>
            <a:endParaRPr lang="en-US" sz="1400" err="1">
              <a:solidFill>
                <a:srgbClr val="58595B"/>
              </a:solidFill>
              <a:cs typeface="Arial"/>
            </a:endParaRPr>
          </a:p>
        </p:txBody>
      </p:sp>
      <p:sp>
        <p:nvSpPr>
          <p:cNvPr id="9" name="TextBox 18">
            <a:extLst>
              <a:ext uri="{FF2B5EF4-FFF2-40B4-BE49-F238E27FC236}">
                <a16:creationId xmlns:a16="http://schemas.microsoft.com/office/drawing/2014/main" id="{F3781C4C-9B33-723A-4E38-0642C77467EA}"/>
              </a:ext>
            </a:extLst>
          </p:cNvPr>
          <p:cNvSpPr txBox="1"/>
          <p:nvPr/>
        </p:nvSpPr>
        <p:spPr>
          <a:xfrm>
            <a:off x="735752" y="5942573"/>
            <a:ext cx="6431448" cy="7201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fromWordArt="0" anchor="t" anchorCtr="0" forceAA="0" compatLnSpc="1">
            <a:prstTxWarp prst="textNoShape">
              <a:avLst/>
            </a:prstTxWarp>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lnSpc>
                <a:spcPct val="110000"/>
              </a:lnSpc>
              <a:spcAft>
                <a:spcPts val="600"/>
              </a:spcAft>
            </a:pPr>
            <a:r>
              <a:rPr lang="lv-LV" sz="1400" b="1" kern="0">
                <a:solidFill>
                  <a:srgbClr val="58595B"/>
                </a:solidFill>
                <a:latin typeface="Arial"/>
                <a:cs typeface="Arial"/>
              </a:rPr>
              <a:t>prof. Harijs </a:t>
            </a:r>
            <a:r>
              <a:rPr lang="lv-LV" sz="1400" b="1" kern="0" err="1">
                <a:solidFill>
                  <a:srgbClr val="58595B"/>
                </a:solidFill>
                <a:latin typeface="Arial"/>
                <a:cs typeface="Arial"/>
              </a:rPr>
              <a:t>Čerņevskis</a:t>
            </a:r>
            <a:endParaRPr lang="lv-LV" sz="1400" kern="0" err="1">
              <a:solidFill>
                <a:srgbClr val="000000"/>
              </a:solidFill>
              <a:latin typeface="Arial" panose="020B0604020202020204" pitchFamily="34" charset="0"/>
              <a:ea typeface="Arial"/>
              <a:cs typeface="Arial" panose="020B0604020202020204" pitchFamily="34" charset="0"/>
            </a:endParaRPr>
          </a:p>
          <a:p>
            <a:pPr defTabSz="685800">
              <a:lnSpc>
                <a:spcPct val="110000"/>
              </a:lnSpc>
              <a:spcAft>
                <a:spcPts val="600"/>
              </a:spcAft>
            </a:pPr>
            <a:r>
              <a:rPr lang="en-US" sz="1400" kern="0" err="1">
                <a:solidFill>
                  <a:srgbClr val="58595B"/>
                </a:solidFill>
                <a:latin typeface="Arial"/>
                <a:ea typeface="Arial"/>
                <a:cs typeface="Arial"/>
              </a:rPr>
              <a:t>Profesora</a:t>
            </a:r>
            <a:r>
              <a:rPr lang="en-US" sz="1400" kern="0">
                <a:solidFill>
                  <a:srgbClr val="58595B"/>
                </a:solidFill>
                <a:latin typeface="Arial"/>
                <a:ea typeface="Arial"/>
                <a:cs typeface="Arial"/>
              </a:rPr>
              <a:t> </a:t>
            </a:r>
            <a:r>
              <a:rPr lang="en-US" sz="1400" kern="0" err="1">
                <a:solidFill>
                  <a:srgbClr val="58595B"/>
                </a:solidFill>
                <a:latin typeface="Arial"/>
                <a:ea typeface="Arial"/>
                <a:cs typeface="Arial"/>
              </a:rPr>
              <a:t>Kristapa</a:t>
            </a:r>
            <a:r>
              <a:rPr lang="en-US" sz="1400" kern="0">
                <a:solidFill>
                  <a:srgbClr val="58595B"/>
                </a:solidFill>
                <a:latin typeface="Arial"/>
                <a:ea typeface="Arial"/>
                <a:cs typeface="Arial"/>
              </a:rPr>
              <a:t> </a:t>
            </a:r>
            <a:r>
              <a:rPr lang="en-US" sz="1400" kern="0" err="1">
                <a:solidFill>
                  <a:srgbClr val="58595B"/>
                </a:solidFill>
                <a:latin typeface="Arial"/>
                <a:ea typeface="Arial"/>
                <a:cs typeface="Arial"/>
              </a:rPr>
              <a:t>Rudzīša</a:t>
            </a:r>
            <a:r>
              <a:rPr lang="en-US" sz="1400" kern="0">
                <a:solidFill>
                  <a:srgbClr val="58595B"/>
                </a:solidFill>
                <a:latin typeface="Arial"/>
                <a:ea typeface="Arial"/>
                <a:cs typeface="Arial"/>
              </a:rPr>
              <a:t> </a:t>
            </a:r>
            <a:r>
              <a:rPr lang="en-US" sz="1400" kern="0" err="1">
                <a:solidFill>
                  <a:srgbClr val="58595B"/>
                </a:solidFill>
                <a:latin typeface="Arial"/>
                <a:ea typeface="Arial"/>
                <a:cs typeface="Arial"/>
              </a:rPr>
              <a:t>balva</a:t>
            </a:r>
            <a:endParaRPr lang="en-US" kern="0" err="1">
              <a:latin typeface="Arial"/>
              <a:cs typeface="Arial"/>
            </a:endParaRPr>
          </a:p>
        </p:txBody>
      </p:sp>
      <p:pic>
        <p:nvPicPr>
          <p:cNvPr id="23" name="Picture 22" descr="A person holding a microphone and a rose&#10;&#10;AI-generated content may be incorrect.">
            <a:extLst>
              <a:ext uri="{FF2B5EF4-FFF2-40B4-BE49-F238E27FC236}">
                <a16:creationId xmlns:a16="http://schemas.microsoft.com/office/drawing/2014/main" id="{2A5F02F0-1BA8-068B-FB04-F35C628B8EF5}"/>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8967271" y="3728021"/>
            <a:ext cx="2185631" cy="2110128"/>
          </a:xfrm>
          <a:prstGeom prst="rect">
            <a:avLst/>
          </a:prstGeom>
        </p:spPr>
      </p:pic>
      <p:sp>
        <p:nvSpPr>
          <p:cNvPr id="24" name="TextBox 19">
            <a:extLst>
              <a:ext uri="{FF2B5EF4-FFF2-40B4-BE49-F238E27FC236}">
                <a16:creationId xmlns:a16="http://schemas.microsoft.com/office/drawing/2014/main" id="{58A7F859-7FC0-469F-B6F6-8D6475A20651}"/>
              </a:ext>
            </a:extLst>
          </p:cNvPr>
          <p:cNvSpPr txBox="1"/>
          <p:nvPr/>
        </p:nvSpPr>
        <p:spPr>
          <a:xfrm>
            <a:off x="8970068" y="5951752"/>
            <a:ext cx="3367495" cy="11172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fromWordArt="0" anchor="t" anchorCtr="0" forceAA="0" compatLnSpc="1">
            <a:prstTxWarp prst="textNoShape">
              <a:avLst/>
            </a:prstTxWarp>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0000"/>
              </a:lnSpc>
              <a:spcAft>
                <a:spcPts val="600"/>
              </a:spcAft>
            </a:pPr>
            <a:r>
              <a:rPr lang="lv-LV" sz="1400" b="1">
                <a:solidFill>
                  <a:srgbClr val="58595B"/>
                </a:solidFill>
                <a:latin typeface="Arial"/>
                <a:ea typeface="Segoe UI"/>
                <a:cs typeface="Segoe UI"/>
              </a:rPr>
              <a:t>doc</a:t>
            </a:r>
            <a:r>
              <a:rPr lang="lv-LV" sz="1400" b="1" baseline="0">
                <a:solidFill>
                  <a:srgbClr val="58595B"/>
                </a:solidFill>
                <a:latin typeface="Arial"/>
                <a:ea typeface="Segoe UI"/>
                <a:cs typeface="Segoe UI"/>
              </a:rPr>
              <a:t>. </a:t>
            </a:r>
            <a:r>
              <a:rPr lang="lv-LV" sz="1400" b="1">
                <a:solidFill>
                  <a:srgbClr val="58595B"/>
                </a:solidFill>
                <a:latin typeface="Arial"/>
                <a:ea typeface="Segoe UI"/>
                <a:cs typeface="Segoe UI"/>
              </a:rPr>
              <a:t>Jana </a:t>
            </a:r>
            <a:r>
              <a:rPr lang="lv-LV" sz="1400" b="1" err="1">
                <a:solidFill>
                  <a:srgbClr val="58595B"/>
                </a:solidFill>
                <a:latin typeface="Arial"/>
                <a:ea typeface="Segoe UI"/>
                <a:cs typeface="Segoe UI"/>
              </a:rPr>
              <a:t>Kukaine</a:t>
            </a:r>
            <a:endParaRPr lang="en-GB" sz="1400" b="1" err="1">
              <a:solidFill>
                <a:srgbClr val="58595B"/>
              </a:solidFill>
              <a:latin typeface="Arial"/>
              <a:ea typeface="Segoe UI"/>
              <a:cs typeface="Segoe UI"/>
            </a:endParaRPr>
          </a:p>
          <a:p>
            <a:pPr>
              <a:lnSpc>
                <a:spcPct val="110000"/>
              </a:lnSpc>
            </a:pPr>
            <a:r>
              <a:rPr lang="en-US" sz="1400" err="1">
                <a:solidFill>
                  <a:srgbClr val="58595B"/>
                </a:solidFill>
                <a:latin typeface="Arial"/>
                <a:cs typeface="Arial"/>
              </a:rPr>
              <a:t>Starptautiskā</a:t>
            </a:r>
            <a:r>
              <a:rPr lang="en-US" sz="1400">
                <a:solidFill>
                  <a:srgbClr val="58595B"/>
                </a:solidFill>
                <a:latin typeface="Arial"/>
                <a:cs typeface="Arial"/>
              </a:rPr>
              <a:t> </a:t>
            </a:r>
            <a:r>
              <a:rPr lang="en-US" sz="1400" err="1">
                <a:solidFill>
                  <a:srgbClr val="58595B"/>
                </a:solidFill>
                <a:latin typeface="Arial"/>
                <a:cs typeface="Arial"/>
              </a:rPr>
              <a:t>ekonomikas</a:t>
            </a:r>
            <a:r>
              <a:rPr lang="en-US" sz="1400">
                <a:solidFill>
                  <a:srgbClr val="58595B"/>
                </a:solidFill>
                <a:latin typeface="Arial"/>
                <a:cs typeface="Arial"/>
              </a:rPr>
              <a:t> </a:t>
            </a:r>
            <a:r>
              <a:rPr lang="en-US" sz="1400" err="1">
                <a:solidFill>
                  <a:srgbClr val="58595B"/>
                </a:solidFill>
                <a:latin typeface="Arial"/>
                <a:cs typeface="Arial"/>
              </a:rPr>
              <a:t>foruma</a:t>
            </a:r>
            <a:r>
              <a:rPr lang="en-US" sz="1400">
                <a:solidFill>
                  <a:srgbClr val="58595B"/>
                </a:solidFill>
                <a:latin typeface="Arial"/>
                <a:cs typeface="Arial"/>
              </a:rPr>
              <a:t> </a:t>
            </a:r>
            <a:r>
              <a:rPr lang="en-US" sz="1400" err="1">
                <a:solidFill>
                  <a:srgbClr val="58595B"/>
                </a:solidFill>
                <a:latin typeface="Arial"/>
                <a:cs typeface="Arial"/>
              </a:rPr>
              <a:t>sieviešu</a:t>
            </a:r>
            <a:r>
              <a:rPr lang="en-US" sz="1400">
                <a:solidFill>
                  <a:srgbClr val="58595B"/>
                </a:solidFill>
                <a:latin typeface="Arial"/>
                <a:cs typeface="Arial"/>
              </a:rPr>
              <a:t> balva "Liepa"</a:t>
            </a:r>
            <a:endParaRPr lang="en-US"/>
          </a:p>
          <a:p>
            <a:pPr>
              <a:lnSpc>
                <a:spcPct val="110000"/>
              </a:lnSpc>
            </a:pPr>
            <a:endParaRPr lang="en-US" sz="1400">
              <a:solidFill>
                <a:srgbClr val="58595B"/>
              </a:solidFill>
              <a:cs typeface="Arial"/>
            </a:endParaRPr>
          </a:p>
        </p:txBody>
      </p:sp>
    </p:spTree>
    <p:extLst>
      <p:ext uri="{BB962C8B-B14F-4D97-AF65-F5344CB8AC3E}">
        <p14:creationId xmlns:p14="http://schemas.microsoft.com/office/powerpoint/2010/main" val="38221578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50C00DB-F255-1D6C-5BB5-1829F30DB176}"/>
              </a:ext>
            </a:extLst>
          </p:cNvPr>
          <p:cNvSpPr txBox="1">
            <a:spLocks/>
          </p:cNvSpPr>
          <p:nvPr/>
        </p:nvSpPr>
        <p:spPr>
          <a:xfrm>
            <a:off x="547177" y="651994"/>
            <a:ext cx="8863124" cy="1381343"/>
          </a:xfrm>
          <a:prstGeom prst="rect">
            <a:avLst/>
          </a:prstGeom>
          <a:ln w="12700">
            <a:miter lim="400000"/>
          </a:ln>
          <a:extLst>
            <a:ext uri="{C572A759-6A51-4108-AA02-DFA0A04FC94B}">
              <ma14:wrappingTextBoxFlag xmlns="" xmlns:lc="http://schemas.openxmlformats.org/drawingml/2006/lockedCanvas" xmlns:ma14="http://schemas.microsoft.com/office/mac/drawingml/2011/main" val="1"/>
            </a:ext>
          </a:extLst>
        </p:spPr>
        <p:txBody>
          <a:bodyPr lIns="0" tIns="0" rIns="0" bIns="0" anchor="t">
            <a:noAutofit/>
          </a:bodyPr>
          <a:lstStyle>
            <a:defPPr>
              <a:defRPr lang="lv-LV"/>
            </a:defPPr>
            <a:lvl1pPr marL="0" marR="0" indent="0" algn="l" defTabSz="914377" rtl="0" eaLnBrk="1" latinLnBrk="0" hangingPunct="1">
              <a:lnSpc>
                <a:spcPct val="90000"/>
              </a:lnSpc>
              <a:spcBef>
                <a:spcPts val="0"/>
              </a:spcBef>
              <a:spcAft>
                <a:spcPts val="0"/>
              </a:spcAft>
              <a:buClrTx/>
              <a:buSzTx/>
              <a:buFontTx/>
              <a:buNone/>
              <a:tabLst/>
              <a:defRPr sz="2667" b="1" i="0" u="none" strike="noStrike" kern="1200" cap="none" spc="0" baseline="0">
                <a:ln>
                  <a:noFill/>
                </a:ln>
                <a:solidFill>
                  <a:srgbClr val="8E001C"/>
                </a:solidFill>
                <a:uFillTx/>
                <a:latin typeface="Arial"/>
                <a:ea typeface="Arial"/>
                <a:cs typeface="Arial"/>
                <a:sym typeface="Arial"/>
              </a:defRPr>
            </a:lvl1pPr>
            <a:lvl2pPr marL="0" marR="0" indent="0" algn="l" defTabSz="914377" rtl="0" eaLnBrk="1" latinLnBrk="0" hangingPunct="1">
              <a:lnSpc>
                <a:spcPct val="90000"/>
              </a:lnSpc>
              <a:spcBef>
                <a:spcPts val="0"/>
              </a:spcBef>
              <a:spcAft>
                <a:spcPts val="0"/>
              </a:spcAft>
              <a:buClrTx/>
              <a:buSzTx/>
              <a:buFontTx/>
              <a:buNone/>
              <a:tabLst/>
              <a:defRPr sz="2667" b="1" i="0" u="none" strike="noStrike" kern="1200" cap="none" spc="0" baseline="0">
                <a:ln>
                  <a:noFill/>
                </a:ln>
                <a:solidFill>
                  <a:srgbClr val="8E001C"/>
                </a:solidFill>
                <a:uFillTx/>
                <a:latin typeface="Arial"/>
                <a:ea typeface="Arial"/>
                <a:cs typeface="Arial"/>
                <a:sym typeface="Arial"/>
              </a:defRPr>
            </a:lvl2pPr>
            <a:lvl3pPr marL="0" marR="0" indent="0" algn="l" defTabSz="914377" rtl="0" eaLnBrk="1" latinLnBrk="0" hangingPunct="1">
              <a:lnSpc>
                <a:spcPct val="90000"/>
              </a:lnSpc>
              <a:spcBef>
                <a:spcPts val="0"/>
              </a:spcBef>
              <a:spcAft>
                <a:spcPts val="0"/>
              </a:spcAft>
              <a:buClrTx/>
              <a:buSzTx/>
              <a:buFontTx/>
              <a:buNone/>
              <a:tabLst/>
              <a:defRPr sz="2667" b="1" i="0" u="none" strike="noStrike" kern="1200" cap="none" spc="0" baseline="0">
                <a:ln>
                  <a:noFill/>
                </a:ln>
                <a:solidFill>
                  <a:srgbClr val="8E001C"/>
                </a:solidFill>
                <a:uFillTx/>
                <a:latin typeface="Arial"/>
                <a:ea typeface="Arial"/>
                <a:cs typeface="Arial"/>
                <a:sym typeface="Arial"/>
              </a:defRPr>
            </a:lvl3pPr>
            <a:lvl4pPr marL="0" marR="0" indent="0" algn="l" defTabSz="914377" rtl="0" eaLnBrk="1" latinLnBrk="0" hangingPunct="1">
              <a:lnSpc>
                <a:spcPct val="90000"/>
              </a:lnSpc>
              <a:spcBef>
                <a:spcPts val="0"/>
              </a:spcBef>
              <a:spcAft>
                <a:spcPts val="0"/>
              </a:spcAft>
              <a:buClrTx/>
              <a:buSzTx/>
              <a:buFontTx/>
              <a:buNone/>
              <a:tabLst/>
              <a:defRPr sz="2667" b="1" i="0" u="none" strike="noStrike" kern="1200" cap="none" spc="0" baseline="0">
                <a:ln>
                  <a:noFill/>
                </a:ln>
                <a:solidFill>
                  <a:srgbClr val="8E001C"/>
                </a:solidFill>
                <a:uFillTx/>
                <a:latin typeface="Arial"/>
                <a:ea typeface="Arial"/>
                <a:cs typeface="Arial"/>
                <a:sym typeface="Arial"/>
              </a:defRPr>
            </a:lvl4pPr>
            <a:lvl5pPr marL="0" marR="0" indent="0" algn="l" defTabSz="914377" rtl="0" eaLnBrk="1" latinLnBrk="0" hangingPunct="1">
              <a:lnSpc>
                <a:spcPct val="90000"/>
              </a:lnSpc>
              <a:spcBef>
                <a:spcPts val="0"/>
              </a:spcBef>
              <a:spcAft>
                <a:spcPts val="0"/>
              </a:spcAft>
              <a:buClrTx/>
              <a:buSzTx/>
              <a:buFontTx/>
              <a:buNone/>
              <a:tabLst/>
              <a:defRPr sz="2667" b="1" i="0" u="none" strike="noStrike" kern="1200" cap="none" spc="0" baseline="0">
                <a:ln>
                  <a:noFill/>
                </a:ln>
                <a:solidFill>
                  <a:srgbClr val="8E001C"/>
                </a:solidFill>
                <a:uFillTx/>
                <a:latin typeface="Arial"/>
                <a:ea typeface="Arial"/>
                <a:cs typeface="Arial"/>
                <a:sym typeface="Arial"/>
              </a:defRPr>
            </a:lvl5pPr>
            <a:lvl6pPr marL="0" marR="0" indent="0" algn="l" defTabSz="914377" rtl="0" eaLnBrk="1" latinLnBrk="0" hangingPunct="1">
              <a:lnSpc>
                <a:spcPct val="90000"/>
              </a:lnSpc>
              <a:spcBef>
                <a:spcPts val="0"/>
              </a:spcBef>
              <a:spcAft>
                <a:spcPts val="0"/>
              </a:spcAft>
              <a:buClrTx/>
              <a:buSzTx/>
              <a:buFontTx/>
              <a:buNone/>
              <a:tabLst/>
              <a:defRPr sz="2667" b="1" i="0" u="none" strike="noStrike" kern="1200" cap="none" spc="0" baseline="0">
                <a:ln>
                  <a:noFill/>
                </a:ln>
                <a:solidFill>
                  <a:srgbClr val="8E001C"/>
                </a:solidFill>
                <a:uFillTx/>
                <a:latin typeface="Arial"/>
                <a:ea typeface="Arial"/>
                <a:cs typeface="Arial"/>
                <a:sym typeface="Arial"/>
              </a:defRPr>
            </a:lvl6pPr>
            <a:lvl7pPr marL="0" marR="0" indent="0" algn="l" defTabSz="914377" rtl="0" eaLnBrk="1" latinLnBrk="0" hangingPunct="1">
              <a:lnSpc>
                <a:spcPct val="90000"/>
              </a:lnSpc>
              <a:spcBef>
                <a:spcPts val="0"/>
              </a:spcBef>
              <a:spcAft>
                <a:spcPts val="0"/>
              </a:spcAft>
              <a:buClrTx/>
              <a:buSzTx/>
              <a:buFontTx/>
              <a:buNone/>
              <a:tabLst/>
              <a:defRPr sz="2667" b="1" i="0" u="none" strike="noStrike" kern="1200" cap="none" spc="0" baseline="0">
                <a:ln>
                  <a:noFill/>
                </a:ln>
                <a:solidFill>
                  <a:srgbClr val="8E001C"/>
                </a:solidFill>
                <a:uFillTx/>
                <a:latin typeface="Arial"/>
                <a:ea typeface="Arial"/>
                <a:cs typeface="Arial"/>
                <a:sym typeface="Arial"/>
              </a:defRPr>
            </a:lvl7pPr>
            <a:lvl8pPr marL="0" marR="0" indent="0" algn="l" defTabSz="914377" rtl="0" eaLnBrk="1" latinLnBrk="0" hangingPunct="1">
              <a:lnSpc>
                <a:spcPct val="90000"/>
              </a:lnSpc>
              <a:spcBef>
                <a:spcPts val="0"/>
              </a:spcBef>
              <a:spcAft>
                <a:spcPts val="0"/>
              </a:spcAft>
              <a:buClrTx/>
              <a:buSzTx/>
              <a:buFontTx/>
              <a:buNone/>
              <a:tabLst/>
              <a:defRPr sz="2667" b="1" i="0" u="none" strike="noStrike" kern="1200" cap="none" spc="0" baseline="0">
                <a:ln>
                  <a:noFill/>
                </a:ln>
                <a:solidFill>
                  <a:srgbClr val="8E001C"/>
                </a:solidFill>
                <a:uFillTx/>
                <a:latin typeface="Arial"/>
                <a:ea typeface="Arial"/>
                <a:cs typeface="Arial"/>
                <a:sym typeface="Arial"/>
              </a:defRPr>
            </a:lvl8pPr>
            <a:lvl9pPr marL="0" marR="0" indent="0" algn="l" defTabSz="914377" rtl="0" eaLnBrk="1" latinLnBrk="0" hangingPunct="1">
              <a:lnSpc>
                <a:spcPct val="90000"/>
              </a:lnSpc>
              <a:spcBef>
                <a:spcPts val="0"/>
              </a:spcBef>
              <a:spcAft>
                <a:spcPts val="0"/>
              </a:spcAft>
              <a:buClrTx/>
              <a:buSzTx/>
              <a:buFontTx/>
              <a:buNone/>
              <a:tabLst/>
              <a:defRPr sz="2667" b="1" i="0" u="none" strike="noStrike" kern="1200" cap="none" spc="0" baseline="0">
                <a:ln>
                  <a:noFill/>
                </a:ln>
                <a:solidFill>
                  <a:srgbClr val="8E001C"/>
                </a:solidFill>
                <a:uFillTx/>
                <a:latin typeface="Arial"/>
                <a:ea typeface="Arial"/>
                <a:cs typeface="Arial"/>
                <a:sym typeface="Arial"/>
              </a:defRPr>
            </a:lvl9pPr>
          </a:lstStyle>
          <a:p>
            <a:r>
              <a:rPr lang="pt-BR" sz="2600" kern="0" spc="-50"/>
              <a:t>VESELĪBAS MINISTRIJAS APBALVOJUMI</a:t>
            </a:r>
            <a:br>
              <a:rPr lang="pt-BR" sz="2600" kern="0" spc="-50">
                <a:latin typeface="Arial" panose="020B0604020202020204" pitchFamily="34" charset="0"/>
                <a:cs typeface="Arial" panose="020B0604020202020204" pitchFamily="34" charset="0"/>
              </a:rPr>
            </a:br>
            <a:endParaRPr lang="pt-BR" sz="2600" kern="0" spc="-5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49312C4B-0AB9-FEDC-D1E1-BB76427EE2CB}"/>
              </a:ext>
            </a:extLst>
          </p:cNvPr>
          <p:cNvSpPr/>
          <p:nvPr/>
        </p:nvSpPr>
        <p:spPr>
          <a:xfrm>
            <a:off x="7094193" y="3836136"/>
            <a:ext cx="2413836" cy="415498"/>
          </a:xfrm>
          <a:prstGeom prst="rect">
            <a:avLst/>
          </a:prstGeom>
        </p:spPr>
        <p:txBody>
          <a:bodyPr wrap="square">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r>
              <a:rPr lang="lv-LV" sz="2100" b="1">
                <a:solidFill>
                  <a:srgbClr val="58595B"/>
                </a:solidFill>
                <a:latin typeface="Arial" panose="020B0604020202020204" pitchFamily="34" charset="0"/>
                <a:cs typeface="Arial" panose="020B0604020202020204" pitchFamily="34" charset="0"/>
              </a:rPr>
              <a:t>Pateicības raksts</a:t>
            </a:r>
            <a:endParaRPr lang="lv-LV" sz="2100" b="1" i="0">
              <a:solidFill>
                <a:srgbClr val="58595B"/>
              </a:solidFill>
              <a:effectLst/>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6E6C478C-B8D8-FBFC-7E1A-165ACC2D645E}"/>
              </a:ext>
            </a:extLst>
          </p:cNvPr>
          <p:cNvSpPr/>
          <p:nvPr/>
        </p:nvSpPr>
        <p:spPr>
          <a:xfrm>
            <a:off x="385907" y="3836136"/>
            <a:ext cx="2662989" cy="415498"/>
          </a:xfrm>
          <a:prstGeom prst="rect">
            <a:avLst/>
          </a:prstGeom>
        </p:spPr>
        <p:txBody>
          <a:bodyPr wrap="square">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r>
              <a:rPr lang="lv-LV" sz="2100" b="1">
                <a:solidFill>
                  <a:srgbClr val="58595B"/>
                </a:solidFill>
                <a:latin typeface="Arial" panose="020B0604020202020204" pitchFamily="34" charset="0"/>
                <a:cs typeface="Arial" panose="020B0604020202020204" pitchFamily="34" charset="0"/>
              </a:rPr>
              <a:t>Atzinības raksts</a:t>
            </a:r>
            <a:endParaRPr lang="lv-LV" sz="2100" b="1" i="0">
              <a:solidFill>
                <a:srgbClr val="58595B"/>
              </a:solidFill>
              <a:effectLst/>
              <a:latin typeface="Arial" panose="020B0604020202020204" pitchFamily="34" charset="0"/>
              <a:cs typeface="Arial" panose="020B0604020202020204" pitchFamily="34" charset="0"/>
            </a:endParaRPr>
          </a:p>
        </p:txBody>
      </p:sp>
      <p:sp>
        <p:nvSpPr>
          <p:cNvPr id="10" name="TextBox 23">
            <a:extLst>
              <a:ext uri="{FF2B5EF4-FFF2-40B4-BE49-F238E27FC236}">
                <a16:creationId xmlns:a16="http://schemas.microsoft.com/office/drawing/2014/main" id="{F8080141-B5B6-629D-A393-B2D49C41BCB0}"/>
              </a:ext>
            </a:extLst>
          </p:cNvPr>
          <p:cNvSpPr txBox="1"/>
          <p:nvPr/>
        </p:nvSpPr>
        <p:spPr>
          <a:xfrm>
            <a:off x="7234562" y="4452161"/>
            <a:ext cx="2590484" cy="18036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hangingPunct="0">
              <a:lnSpc>
                <a:spcPct val="110000"/>
              </a:lnSpc>
              <a:spcAft>
                <a:spcPts val="600"/>
              </a:spcAft>
            </a:pPr>
            <a:r>
              <a:rPr lang="lv-LV" sz="1400">
                <a:solidFill>
                  <a:srgbClr val="58595B"/>
                </a:solidFill>
                <a:latin typeface="Arial"/>
                <a:ea typeface="Arial"/>
                <a:cs typeface="Arial"/>
                <a:sym typeface="Arial"/>
              </a:rPr>
              <a:t>p</a:t>
            </a:r>
            <a:r>
              <a:rPr kumimoji="0" lang="lv-LV" sz="1400" i="0" u="none" strike="noStrike" cap="none" spc="0" normalizeH="0" baseline="0">
                <a:ln>
                  <a:noFill/>
                </a:ln>
                <a:solidFill>
                  <a:srgbClr val="58595B"/>
                </a:solidFill>
                <a:effectLst/>
                <a:uFillTx/>
                <a:latin typeface="Arial"/>
                <a:ea typeface="Arial"/>
                <a:cs typeface="Arial"/>
                <a:sym typeface="Arial"/>
              </a:rPr>
              <a:t>rof. </a:t>
            </a:r>
            <a:r>
              <a:rPr lang="lv-LV" sz="1400">
                <a:solidFill>
                  <a:srgbClr val="58595B"/>
                </a:solidFill>
                <a:latin typeface="Arial"/>
                <a:ea typeface="Arial"/>
                <a:cs typeface="Arial"/>
                <a:sym typeface="Arial"/>
              </a:rPr>
              <a:t>Aigars Pētersons </a:t>
            </a:r>
            <a:r>
              <a:rPr lang="lv-LV" sz="1400">
                <a:solidFill>
                  <a:srgbClr val="822642"/>
                </a:solidFill>
                <a:latin typeface="Arial"/>
                <a:ea typeface="Arial"/>
                <a:cs typeface="Arial"/>
                <a:sym typeface="Arial"/>
              </a:rPr>
              <a:t>par mūža ieguldījumu</a:t>
            </a:r>
            <a:endParaRPr lang="lv-LV" sz="1400">
              <a:solidFill>
                <a:srgbClr val="822642"/>
              </a:solidFill>
              <a:latin typeface="Arial"/>
              <a:cs typeface="Arial"/>
            </a:endParaRPr>
          </a:p>
          <a:p>
            <a:pPr defTabSz="685800">
              <a:lnSpc>
                <a:spcPct val="110000"/>
              </a:lnSpc>
              <a:spcAft>
                <a:spcPts val="600"/>
              </a:spcAft>
            </a:pPr>
            <a:r>
              <a:rPr lang="lv-LV" sz="1400" err="1">
                <a:solidFill>
                  <a:srgbClr val="58595B"/>
                </a:solidFill>
                <a:latin typeface="Arial"/>
                <a:cs typeface="Arial"/>
              </a:rPr>
              <a:t>Pasn</a:t>
            </a:r>
            <a:r>
              <a:rPr lang="lv-LV" sz="1400">
                <a:solidFill>
                  <a:srgbClr val="58595B"/>
                </a:solidFill>
                <a:latin typeface="Arial"/>
                <a:cs typeface="Arial"/>
              </a:rPr>
              <a:t>. Māra Vīksna</a:t>
            </a:r>
            <a:endParaRPr lang="lv-LV" sz="1400">
              <a:solidFill>
                <a:srgbClr val="58595B"/>
              </a:solidFill>
              <a:latin typeface="Arial"/>
              <a:cs typeface="Arial"/>
              <a:sym typeface="Arial"/>
            </a:endParaRPr>
          </a:p>
          <a:p>
            <a:pPr defTabSz="685800">
              <a:lnSpc>
                <a:spcPct val="110000"/>
              </a:lnSpc>
              <a:spcAft>
                <a:spcPts val="600"/>
              </a:spcAft>
            </a:pPr>
            <a:r>
              <a:rPr lang="lv-LV" sz="1400" err="1">
                <a:solidFill>
                  <a:srgbClr val="58595B"/>
                </a:solidFill>
                <a:latin typeface="Arial"/>
                <a:cs typeface="Arial"/>
              </a:rPr>
              <a:t>Pasn</a:t>
            </a:r>
            <a:r>
              <a:rPr lang="lv-LV" sz="1400">
                <a:solidFill>
                  <a:srgbClr val="58595B"/>
                </a:solidFill>
                <a:latin typeface="Arial"/>
                <a:cs typeface="Arial"/>
              </a:rPr>
              <a:t>. Olga </a:t>
            </a:r>
            <a:r>
              <a:rPr lang="lv-LV" sz="1400" err="1">
                <a:solidFill>
                  <a:srgbClr val="58595B"/>
                </a:solidFill>
                <a:latin typeface="Arial"/>
                <a:cs typeface="Arial"/>
              </a:rPr>
              <a:t>Kožinova</a:t>
            </a:r>
            <a:endParaRPr lang="lv-LV" sz="1400" err="1">
              <a:solidFill>
                <a:srgbClr val="58595B"/>
              </a:solidFill>
              <a:latin typeface="Arial"/>
              <a:cs typeface="Arial"/>
              <a:sym typeface="Arial"/>
            </a:endParaRPr>
          </a:p>
          <a:p>
            <a:pPr defTabSz="685800">
              <a:lnSpc>
                <a:spcPct val="110000"/>
              </a:lnSpc>
              <a:spcAft>
                <a:spcPts val="600"/>
              </a:spcAft>
            </a:pPr>
            <a:r>
              <a:rPr lang="lv-LV" sz="1400" err="1">
                <a:solidFill>
                  <a:srgbClr val="58595B"/>
                </a:solidFill>
                <a:latin typeface="Arial"/>
                <a:cs typeface="Arial"/>
              </a:rPr>
              <a:t>Pasn</a:t>
            </a:r>
            <a:r>
              <a:rPr lang="lv-LV" sz="1400">
                <a:solidFill>
                  <a:srgbClr val="58595B"/>
                </a:solidFill>
                <a:latin typeface="Arial"/>
                <a:cs typeface="Arial"/>
              </a:rPr>
              <a:t>. Karīna </a:t>
            </a:r>
            <a:r>
              <a:rPr lang="lv-LV" sz="1400" err="1">
                <a:solidFill>
                  <a:srgbClr val="58595B"/>
                </a:solidFill>
                <a:latin typeface="Arial"/>
                <a:cs typeface="Arial"/>
              </a:rPr>
              <a:t>Cacivkina</a:t>
            </a:r>
            <a:endParaRPr lang="lv-LV" sz="1400" err="1">
              <a:solidFill>
                <a:srgbClr val="58595B"/>
              </a:solidFill>
              <a:latin typeface="Arial"/>
              <a:cs typeface="Arial"/>
              <a:sym typeface="Arial"/>
            </a:endParaRPr>
          </a:p>
          <a:p>
            <a:pPr defTabSz="685800">
              <a:lnSpc>
                <a:spcPct val="110000"/>
              </a:lnSpc>
              <a:spcAft>
                <a:spcPts val="600"/>
              </a:spcAft>
            </a:pPr>
            <a:r>
              <a:rPr lang="lv-LV" sz="1400">
                <a:solidFill>
                  <a:srgbClr val="58595B"/>
                </a:solidFill>
                <a:latin typeface="Arial"/>
                <a:cs typeface="Arial"/>
              </a:rPr>
              <a:t>Doc. Toms </a:t>
            </a:r>
            <a:r>
              <a:rPr lang="lv-LV" sz="1400" err="1">
                <a:solidFill>
                  <a:srgbClr val="58595B"/>
                </a:solidFill>
                <a:latin typeface="Arial"/>
                <a:cs typeface="Arial"/>
              </a:rPr>
              <a:t>Karasevs</a:t>
            </a:r>
            <a:endParaRPr lang="lv-LV" sz="1400" err="1">
              <a:solidFill>
                <a:srgbClr val="58595B"/>
              </a:solidFill>
              <a:latin typeface="Arial"/>
              <a:cs typeface="Arial"/>
              <a:sym typeface="Arial"/>
            </a:endParaRPr>
          </a:p>
        </p:txBody>
      </p:sp>
      <p:sp>
        <p:nvSpPr>
          <p:cNvPr id="11" name="TextBox 2">
            <a:extLst>
              <a:ext uri="{FF2B5EF4-FFF2-40B4-BE49-F238E27FC236}">
                <a16:creationId xmlns:a16="http://schemas.microsoft.com/office/drawing/2014/main" id="{C95750CB-8CD2-A484-DC2D-65FB1E3D354F}"/>
              </a:ext>
            </a:extLst>
          </p:cNvPr>
          <p:cNvSpPr txBox="1"/>
          <p:nvPr/>
        </p:nvSpPr>
        <p:spPr>
          <a:xfrm>
            <a:off x="390726" y="4453727"/>
            <a:ext cx="2381811" cy="219451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hangingPunct="0">
              <a:lnSpc>
                <a:spcPct val="110000"/>
              </a:lnSpc>
              <a:spcAft>
                <a:spcPts val="600"/>
              </a:spcAft>
            </a:pPr>
            <a:r>
              <a:rPr lang="lv-LV" sz="1400">
                <a:solidFill>
                  <a:srgbClr val="58595B"/>
                </a:solidFill>
                <a:latin typeface="Arial"/>
                <a:cs typeface="Arial"/>
              </a:rPr>
              <a:t>prof. Anda Brinkmane</a:t>
            </a:r>
          </a:p>
          <a:p>
            <a:pPr defTabSz="685800" hangingPunct="0">
              <a:lnSpc>
                <a:spcPct val="110000"/>
              </a:lnSpc>
              <a:spcAft>
                <a:spcPts val="600"/>
              </a:spcAft>
            </a:pPr>
            <a:r>
              <a:rPr lang="lv-LV" sz="1400">
                <a:solidFill>
                  <a:srgbClr val="58595B"/>
                </a:solidFill>
                <a:latin typeface="Arial"/>
                <a:cs typeface="Arial"/>
              </a:rPr>
              <a:t>lekt. Elīna Aleksejeva</a:t>
            </a:r>
          </a:p>
          <a:p>
            <a:pPr defTabSz="685800" hangingPunct="0">
              <a:lnSpc>
                <a:spcPct val="110000"/>
              </a:lnSpc>
              <a:spcAft>
                <a:spcPts val="600"/>
              </a:spcAft>
            </a:pPr>
            <a:r>
              <a:rPr lang="lv-LV" sz="1400">
                <a:solidFill>
                  <a:srgbClr val="58595B"/>
                </a:solidFill>
                <a:latin typeface="Arial"/>
                <a:cs typeface="Arial"/>
              </a:rPr>
              <a:t>prof. Dzintars </a:t>
            </a:r>
            <a:r>
              <a:rPr lang="lv-LV" sz="1400" err="1">
                <a:solidFill>
                  <a:srgbClr val="58595B"/>
                </a:solidFill>
                <a:latin typeface="Arial"/>
                <a:cs typeface="Arial"/>
              </a:rPr>
              <a:t>Mozgis</a:t>
            </a:r>
            <a:endParaRPr lang="lv-LV" sz="1400">
              <a:solidFill>
                <a:srgbClr val="58595B"/>
              </a:solidFill>
              <a:latin typeface="Arial"/>
              <a:cs typeface="Arial"/>
            </a:endParaRPr>
          </a:p>
          <a:p>
            <a:pPr defTabSz="685800">
              <a:lnSpc>
                <a:spcPct val="110000"/>
              </a:lnSpc>
              <a:spcAft>
                <a:spcPts val="600"/>
              </a:spcAft>
            </a:pPr>
            <a:r>
              <a:rPr lang="lv-LV" sz="1400" err="1">
                <a:solidFill>
                  <a:srgbClr val="58595B"/>
                </a:solidFill>
                <a:latin typeface="Arial"/>
                <a:cs typeface="Arial"/>
              </a:rPr>
              <a:t>asist</a:t>
            </a:r>
            <a:r>
              <a:rPr lang="lv-LV" sz="1400">
                <a:solidFill>
                  <a:srgbClr val="58595B"/>
                </a:solidFill>
                <a:latin typeface="Arial"/>
                <a:cs typeface="Arial"/>
              </a:rPr>
              <a:t>. </a:t>
            </a:r>
            <a:r>
              <a:rPr lang="lv-LV" sz="1400" err="1">
                <a:solidFill>
                  <a:srgbClr val="58595B"/>
                </a:solidFill>
                <a:latin typeface="Arial"/>
                <a:cs typeface="Arial"/>
              </a:rPr>
              <a:t>p.i</a:t>
            </a:r>
            <a:r>
              <a:rPr lang="lv-LV" sz="1400">
                <a:solidFill>
                  <a:srgbClr val="58595B"/>
                </a:solidFill>
                <a:latin typeface="Arial"/>
                <a:cs typeface="Arial"/>
              </a:rPr>
              <a:t>. Inta </a:t>
            </a:r>
            <a:r>
              <a:rPr lang="lv-LV" sz="1400" err="1">
                <a:solidFill>
                  <a:srgbClr val="58595B"/>
                </a:solidFill>
                <a:latin typeface="Arial"/>
                <a:cs typeface="Arial"/>
              </a:rPr>
              <a:t>Višņevska</a:t>
            </a:r>
            <a:endParaRPr lang="lv-LV" sz="1400">
              <a:solidFill>
                <a:srgbClr val="58595B"/>
              </a:solidFill>
              <a:latin typeface="Arial"/>
              <a:cs typeface="Arial"/>
            </a:endParaRPr>
          </a:p>
          <a:p>
            <a:pPr defTabSz="685800">
              <a:lnSpc>
                <a:spcPct val="110000"/>
              </a:lnSpc>
              <a:spcAft>
                <a:spcPts val="600"/>
              </a:spcAft>
            </a:pPr>
            <a:r>
              <a:rPr lang="lv-LV" sz="1400">
                <a:solidFill>
                  <a:srgbClr val="58595B"/>
                </a:solidFill>
                <a:cs typeface="Arial"/>
              </a:rPr>
              <a:t>Ineta Roziņa</a:t>
            </a:r>
          </a:p>
          <a:p>
            <a:pPr defTabSz="685800">
              <a:lnSpc>
                <a:spcPct val="110000"/>
              </a:lnSpc>
              <a:spcAft>
                <a:spcPts val="600"/>
              </a:spcAft>
            </a:pPr>
            <a:r>
              <a:rPr lang="lv-LV" sz="1400">
                <a:solidFill>
                  <a:srgbClr val="58595B"/>
                </a:solidFill>
                <a:cs typeface="Arial"/>
              </a:rPr>
              <a:t>Elita </a:t>
            </a:r>
            <a:r>
              <a:rPr lang="lv-LV" sz="1400" err="1">
                <a:solidFill>
                  <a:srgbClr val="58595B"/>
                </a:solidFill>
                <a:cs typeface="Arial"/>
              </a:rPr>
              <a:t>Meļke</a:t>
            </a:r>
            <a:endParaRPr lang="lv-LV" sz="1400">
              <a:solidFill>
                <a:srgbClr val="58595B"/>
              </a:solidFill>
              <a:cs typeface="Arial"/>
            </a:endParaRPr>
          </a:p>
          <a:p>
            <a:pPr defTabSz="685800">
              <a:lnSpc>
                <a:spcPct val="110000"/>
              </a:lnSpc>
              <a:spcAft>
                <a:spcPts val="600"/>
              </a:spcAft>
            </a:pPr>
            <a:r>
              <a:rPr lang="lv-LV" sz="1400">
                <a:solidFill>
                  <a:srgbClr val="58595B"/>
                </a:solidFill>
                <a:cs typeface="Arial"/>
              </a:rPr>
              <a:t>lekt. Gunta </a:t>
            </a:r>
            <a:r>
              <a:rPr lang="lv-LV" sz="1400" err="1">
                <a:solidFill>
                  <a:srgbClr val="58595B"/>
                </a:solidFill>
                <a:cs typeface="Arial"/>
              </a:rPr>
              <a:t>Tīcmane</a:t>
            </a:r>
          </a:p>
        </p:txBody>
      </p:sp>
      <p:pic>
        <p:nvPicPr>
          <p:cNvPr id="2" name="Picture 1" descr="rsu_vm_apbalvosana_kopbilde.jpg">
            <a:extLst>
              <a:ext uri="{FF2B5EF4-FFF2-40B4-BE49-F238E27FC236}">
                <a16:creationId xmlns:a16="http://schemas.microsoft.com/office/drawing/2014/main" id="{3BE5589F-F08E-406A-BDEB-3824B06F6090}"/>
              </a:ext>
            </a:extLst>
          </p:cNvPr>
          <p:cNvPicPr>
            <a:picLocks noChangeAspect="1"/>
          </p:cNvPicPr>
          <p:nvPr/>
        </p:nvPicPr>
        <p:blipFill>
          <a:blip r:embed="rId2" cstate="screen">
            <a:extLst>
              <a:ext uri="{28A0092B-C50C-407E-A947-70E740481C1C}">
                <a14:useLocalDpi xmlns:a14="http://schemas.microsoft.com/office/drawing/2010/main"/>
              </a:ext>
            </a:extLst>
          </a:blip>
          <a:srcRect r="-246"/>
          <a:stretch>
            <a:fillRect/>
          </a:stretch>
        </p:blipFill>
        <p:spPr>
          <a:xfrm>
            <a:off x="1586162" y="1128071"/>
            <a:ext cx="9328719" cy="2581487"/>
          </a:xfrm>
          <a:prstGeom prst="rect">
            <a:avLst/>
          </a:prstGeom>
        </p:spPr>
      </p:pic>
      <p:sp>
        <p:nvSpPr>
          <p:cNvPr id="12" name="TextBox 2">
            <a:extLst>
              <a:ext uri="{FF2B5EF4-FFF2-40B4-BE49-F238E27FC236}">
                <a16:creationId xmlns:a16="http://schemas.microsoft.com/office/drawing/2014/main" id="{45BBD796-7FE2-D609-DB35-7DF5E0FE24AA}"/>
              </a:ext>
            </a:extLst>
          </p:cNvPr>
          <p:cNvSpPr txBox="1"/>
          <p:nvPr/>
        </p:nvSpPr>
        <p:spPr>
          <a:xfrm>
            <a:off x="2506279" y="4453727"/>
            <a:ext cx="2411889" cy="21144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lnSpc>
                <a:spcPct val="110000"/>
              </a:lnSpc>
              <a:spcAft>
                <a:spcPts val="600"/>
              </a:spcAft>
            </a:pPr>
            <a:r>
              <a:rPr lang="lv-LV" sz="1400">
                <a:solidFill>
                  <a:srgbClr val="58595B"/>
                </a:solidFill>
                <a:latin typeface="Arial"/>
                <a:cs typeface="Arial"/>
              </a:rPr>
              <a:t>asoc. prof. Anda Ķīvīte-Urtāne</a:t>
            </a:r>
            <a:endParaRPr lang="en-US"/>
          </a:p>
          <a:p>
            <a:pPr defTabSz="685800">
              <a:lnSpc>
                <a:spcPct val="110000"/>
              </a:lnSpc>
              <a:spcAft>
                <a:spcPts val="600"/>
              </a:spcAft>
            </a:pPr>
            <a:r>
              <a:rPr lang="lv-LV" sz="1400">
                <a:solidFill>
                  <a:srgbClr val="58595B"/>
                </a:solidFill>
                <a:latin typeface="Arial"/>
                <a:cs typeface="Arial"/>
              </a:rPr>
              <a:t>asoc. prof. Pēteris </a:t>
            </a:r>
            <a:r>
              <a:rPr lang="lv-LV" sz="1400" err="1">
                <a:solidFill>
                  <a:srgbClr val="58595B"/>
                </a:solidFill>
                <a:latin typeface="Arial"/>
                <a:cs typeface="Arial"/>
              </a:rPr>
              <a:t>Studers</a:t>
            </a:r>
            <a:endParaRPr lang="lv-LV" err="1"/>
          </a:p>
          <a:p>
            <a:pPr defTabSz="685800">
              <a:lnSpc>
                <a:spcPct val="110000"/>
              </a:lnSpc>
              <a:spcAft>
                <a:spcPts val="600"/>
              </a:spcAft>
            </a:pPr>
            <a:r>
              <a:rPr lang="lv-LV" sz="1400">
                <a:solidFill>
                  <a:srgbClr val="58595B"/>
                </a:solidFill>
                <a:latin typeface="Arial"/>
                <a:cs typeface="Arial"/>
              </a:rPr>
              <a:t>asoc. prof. Dzintra Kažoka</a:t>
            </a:r>
            <a:endParaRPr lang="en-US">
              <a:solidFill>
                <a:srgbClr val="595959"/>
              </a:solidFill>
              <a:latin typeface="Arial"/>
              <a:cs typeface="Arial"/>
            </a:endParaRPr>
          </a:p>
          <a:p>
            <a:pPr defTabSz="685800">
              <a:lnSpc>
                <a:spcPct val="110000"/>
              </a:lnSpc>
              <a:spcAft>
                <a:spcPts val="600"/>
              </a:spcAft>
            </a:pPr>
            <a:r>
              <a:rPr lang="lv-LV" sz="1400">
                <a:solidFill>
                  <a:srgbClr val="58595B"/>
                </a:solidFill>
                <a:latin typeface="Arial"/>
                <a:cs typeface="Arial"/>
              </a:rPr>
              <a:t>prof. Valda </a:t>
            </a:r>
            <a:r>
              <a:rPr lang="lv-LV" sz="1400" err="1">
                <a:solidFill>
                  <a:srgbClr val="58595B"/>
                </a:solidFill>
                <a:latin typeface="Arial"/>
                <a:cs typeface="Arial"/>
              </a:rPr>
              <a:t>Staņēviča</a:t>
            </a:r>
            <a:endParaRPr lang="en-US" err="1">
              <a:solidFill>
                <a:srgbClr val="595959"/>
              </a:solidFill>
              <a:latin typeface="Arial"/>
              <a:cs typeface="Arial"/>
            </a:endParaRPr>
          </a:p>
          <a:p>
            <a:pPr defTabSz="685800">
              <a:lnSpc>
                <a:spcPct val="110000"/>
              </a:lnSpc>
              <a:spcAft>
                <a:spcPts val="600"/>
              </a:spcAft>
            </a:pPr>
            <a:r>
              <a:rPr lang="lv-LV" sz="1400">
                <a:solidFill>
                  <a:srgbClr val="58595B"/>
                </a:solidFill>
                <a:latin typeface="Arial"/>
                <a:cs typeface="Arial"/>
              </a:rPr>
              <a:t>prof. Ivars Vanadziņš</a:t>
            </a:r>
            <a:endParaRPr lang="en-US">
              <a:solidFill>
                <a:srgbClr val="595959"/>
              </a:solidFill>
              <a:latin typeface="Arial"/>
              <a:cs typeface="Arial"/>
            </a:endParaRPr>
          </a:p>
          <a:p>
            <a:pPr defTabSz="685800"/>
            <a:r>
              <a:rPr lang="lv-LV" sz="1400" err="1">
                <a:solidFill>
                  <a:srgbClr val="58595B"/>
                </a:solidFill>
                <a:latin typeface="Arial"/>
                <a:cs typeface="Arial"/>
              </a:rPr>
              <a:t>pasn</a:t>
            </a:r>
            <a:r>
              <a:rPr lang="lv-LV" sz="1400">
                <a:solidFill>
                  <a:srgbClr val="58595B"/>
                </a:solidFill>
                <a:latin typeface="Arial"/>
                <a:cs typeface="Arial"/>
              </a:rPr>
              <a:t>. Dace </a:t>
            </a:r>
            <a:r>
              <a:rPr lang="lv-LV" sz="1400" err="1">
                <a:solidFill>
                  <a:srgbClr val="58595B"/>
                </a:solidFill>
                <a:latin typeface="Arial"/>
                <a:cs typeface="Arial"/>
              </a:rPr>
              <a:t>Freidenberga</a:t>
            </a:r>
            <a:endParaRPr lang="lv-LV" sz="1400" err="1">
              <a:solidFill>
                <a:srgbClr val="000000"/>
              </a:solidFill>
              <a:latin typeface="Arial"/>
              <a:cs typeface="Arial"/>
            </a:endParaRPr>
          </a:p>
        </p:txBody>
      </p:sp>
      <p:cxnSp>
        <p:nvCxnSpPr>
          <p:cNvPr id="14" name="Straight Connector 13">
            <a:extLst>
              <a:ext uri="{FF2B5EF4-FFF2-40B4-BE49-F238E27FC236}">
                <a16:creationId xmlns:a16="http://schemas.microsoft.com/office/drawing/2014/main" id="{2ECD1E28-4907-EEC6-A38A-FC8FC904087F}"/>
              </a:ext>
            </a:extLst>
          </p:cNvPr>
          <p:cNvCxnSpPr>
            <a:cxnSpLocks/>
          </p:cNvCxnSpPr>
          <p:nvPr/>
        </p:nvCxnSpPr>
        <p:spPr>
          <a:xfrm>
            <a:off x="7043991" y="4317645"/>
            <a:ext cx="0" cy="2262148"/>
          </a:xfrm>
          <a:prstGeom prst="line">
            <a:avLst/>
          </a:prstGeom>
          <a:ln w="19050">
            <a:solidFill>
              <a:srgbClr val="8E001C">
                <a:alpha val="58039"/>
              </a:srgbClr>
            </a:solidFill>
          </a:ln>
        </p:spPr>
        <p:style>
          <a:lnRef idx="2">
            <a:schemeClr val="accent3"/>
          </a:lnRef>
          <a:fillRef idx="0">
            <a:schemeClr val="accent3"/>
          </a:fillRef>
          <a:effectRef idx="1">
            <a:schemeClr val="accent3"/>
          </a:effectRef>
          <a:fontRef idx="minor">
            <a:schemeClr val="tx1"/>
          </a:fontRef>
        </p:style>
      </p:cxnSp>
      <p:sp>
        <p:nvSpPr>
          <p:cNvPr id="3" name="TextBox 23">
            <a:extLst>
              <a:ext uri="{FF2B5EF4-FFF2-40B4-BE49-F238E27FC236}">
                <a16:creationId xmlns:a16="http://schemas.microsoft.com/office/drawing/2014/main" id="{1EF7D582-998A-7F5A-B315-33FE2A2BDF27}"/>
              </a:ext>
            </a:extLst>
          </p:cNvPr>
          <p:cNvSpPr txBox="1"/>
          <p:nvPr/>
        </p:nvSpPr>
        <p:spPr>
          <a:xfrm>
            <a:off x="9821351" y="4482240"/>
            <a:ext cx="2199458" cy="19206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lnSpc>
                <a:spcPct val="110000"/>
              </a:lnSpc>
              <a:spcAft>
                <a:spcPts val="600"/>
              </a:spcAft>
            </a:pPr>
            <a:r>
              <a:rPr lang="lv-LV" sz="1400" err="1">
                <a:solidFill>
                  <a:srgbClr val="58595B"/>
                </a:solidFill>
                <a:cs typeface="Arial"/>
              </a:rPr>
              <a:t>Pasn</a:t>
            </a:r>
            <a:r>
              <a:rPr lang="lv-LV" sz="1400">
                <a:solidFill>
                  <a:srgbClr val="58595B"/>
                </a:solidFill>
                <a:cs typeface="Arial"/>
              </a:rPr>
              <a:t>. Ilva Apine</a:t>
            </a:r>
            <a:endParaRPr lang="lv-LV"/>
          </a:p>
          <a:p>
            <a:pPr defTabSz="685800">
              <a:lnSpc>
                <a:spcPct val="110000"/>
              </a:lnSpc>
              <a:spcAft>
                <a:spcPts val="600"/>
              </a:spcAft>
            </a:pPr>
            <a:r>
              <a:rPr lang="lv-LV" sz="1400">
                <a:solidFill>
                  <a:srgbClr val="58595B"/>
                </a:solidFill>
                <a:cs typeface="Arial"/>
              </a:rPr>
              <a:t>Asoc. prof. Dins Šmits</a:t>
            </a:r>
            <a:endParaRPr lang="lv-LV"/>
          </a:p>
          <a:p>
            <a:pPr defTabSz="685800">
              <a:lnSpc>
                <a:spcPct val="110000"/>
              </a:lnSpc>
              <a:spcAft>
                <a:spcPts val="600"/>
              </a:spcAft>
            </a:pPr>
            <a:r>
              <a:rPr lang="lv-LV" sz="1400" err="1">
                <a:solidFill>
                  <a:srgbClr val="58595B"/>
                </a:solidFill>
                <a:cs typeface="Arial"/>
              </a:rPr>
              <a:t>Asist</a:t>
            </a:r>
            <a:r>
              <a:rPr lang="lv-LV" sz="1400">
                <a:solidFill>
                  <a:srgbClr val="58595B"/>
                </a:solidFill>
                <a:cs typeface="Arial"/>
              </a:rPr>
              <a:t>. Inita Buliņa</a:t>
            </a:r>
          </a:p>
          <a:p>
            <a:pPr defTabSz="685800">
              <a:lnSpc>
                <a:spcPct val="110000"/>
              </a:lnSpc>
              <a:spcAft>
                <a:spcPts val="600"/>
              </a:spcAft>
            </a:pPr>
            <a:r>
              <a:rPr lang="lv-LV" sz="1400">
                <a:solidFill>
                  <a:srgbClr val="58595B"/>
                </a:solidFill>
                <a:cs typeface="Arial"/>
              </a:rPr>
              <a:t>Ainis </a:t>
            </a:r>
            <a:r>
              <a:rPr lang="lv-LV" sz="1400" err="1">
                <a:solidFill>
                  <a:srgbClr val="58595B"/>
                </a:solidFill>
                <a:cs typeface="Arial"/>
              </a:rPr>
              <a:t>Dzalbs</a:t>
            </a:r>
            <a:endParaRPr lang="lv-LV" sz="1400">
              <a:solidFill>
                <a:srgbClr val="58595B"/>
              </a:solidFill>
              <a:cs typeface="Arial"/>
            </a:endParaRPr>
          </a:p>
          <a:p>
            <a:pPr defTabSz="685800">
              <a:lnSpc>
                <a:spcPct val="110000"/>
              </a:lnSpc>
              <a:spcAft>
                <a:spcPts val="600"/>
              </a:spcAft>
            </a:pPr>
            <a:r>
              <a:rPr lang="lv-LV" sz="1400">
                <a:solidFill>
                  <a:srgbClr val="58595B"/>
                </a:solidFill>
                <a:cs typeface="Arial"/>
              </a:rPr>
              <a:t>Asoc. prof. Mārtiņš Kalējs</a:t>
            </a:r>
          </a:p>
          <a:p>
            <a:pPr defTabSz="685800">
              <a:lnSpc>
                <a:spcPct val="110000"/>
              </a:lnSpc>
              <a:spcAft>
                <a:spcPts val="600"/>
              </a:spcAft>
            </a:pPr>
            <a:r>
              <a:rPr lang="lv-LV" sz="1400" err="1">
                <a:solidFill>
                  <a:srgbClr val="58595B"/>
                </a:solidFill>
                <a:cs typeface="Arial"/>
              </a:rPr>
              <a:t>Pasn</a:t>
            </a:r>
            <a:r>
              <a:rPr lang="lv-LV" sz="1400">
                <a:solidFill>
                  <a:srgbClr val="58595B"/>
                </a:solidFill>
                <a:cs typeface="Arial"/>
              </a:rPr>
              <a:t>. Baiba </a:t>
            </a:r>
            <a:r>
              <a:rPr lang="lv-LV" sz="1400" err="1">
                <a:solidFill>
                  <a:srgbClr val="58595B"/>
                </a:solidFill>
                <a:cs typeface="Arial"/>
              </a:rPr>
              <a:t>Kubile</a:t>
            </a:r>
            <a:endParaRPr lang="lv-LV" err="1"/>
          </a:p>
        </p:txBody>
      </p:sp>
      <p:sp>
        <p:nvSpPr>
          <p:cNvPr id="4" name="TextBox 2">
            <a:extLst>
              <a:ext uri="{FF2B5EF4-FFF2-40B4-BE49-F238E27FC236}">
                <a16:creationId xmlns:a16="http://schemas.microsoft.com/office/drawing/2014/main" id="{4B20FE04-D895-19B1-584A-5935FCB9ABE7}"/>
              </a:ext>
            </a:extLst>
          </p:cNvPr>
          <p:cNvSpPr txBox="1"/>
          <p:nvPr/>
        </p:nvSpPr>
        <p:spPr>
          <a:xfrm>
            <a:off x="4982779" y="4453727"/>
            <a:ext cx="2411889" cy="18036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lnSpc>
                <a:spcPct val="110000"/>
              </a:lnSpc>
              <a:spcAft>
                <a:spcPts val="600"/>
              </a:spcAft>
            </a:pPr>
            <a:r>
              <a:rPr lang="lv-LV" sz="1400">
                <a:solidFill>
                  <a:srgbClr val="58595B"/>
                </a:solidFill>
                <a:cs typeface="Arial"/>
              </a:rPr>
              <a:t>prof. Ilze Grope</a:t>
            </a:r>
          </a:p>
          <a:p>
            <a:pPr defTabSz="685800">
              <a:lnSpc>
                <a:spcPct val="110000"/>
              </a:lnSpc>
              <a:spcAft>
                <a:spcPts val="600"/>
              </a:spcAft>
            </a:pPr>
            <a:r>
              <a:rPr lang="lv-LV" sz="1400" err="1">
                <a:solidFill>
                  <a:srgbClr val="58595B"/>
                </a:solidFill>
                <a:cs typeface="Arial"/>
              </a:rPr>
              <a:t>pasn</a:t>
            </a:r>
            <a:r>
              <a:rPr lang="lv-LV" sz="1400">
                <a:solidFill>
                  <a:srgbClr val="58595B"/>
                </a:solidFill>
                <a:cs typeface="Arial"/>
              </a:rPr>
              <a:t>. Pārsla </a:t>
            </a:r>
            <a:r>
              <a:rPr lang="lv-LV" sz="1400" err="1">
                <a:solidFill>
                  <a:srgbClr val="58595B"/>
                </a:solidFill>
                <a:cs typeface="Arial"/>
              </a:rPr>
              <a:t>Sippo</a:t>
            </a:r>
            <a:endParaRPr lang="lv-LV">
              <a:cs typeface="Arial"/>
            </a:endParaRPr>
          </a:p>
          <a:p>
            <a:pPr defTabSz="685800">
              <a:lnSpc>
                <a:spcPct val="110000"/>
              </a:lnSpc>
              <a:spcAft>
                <a:spcPts val="600"/>
              </a:spcAft>
            </a:pPr>
            <a:r>
              <a:rPr lang="lv-LV" sz="1400">
                <a:solidFill>
                  <a:srgbClr val="58595B"/>
                </a:solidFill>
                <a:cs typeface="Arial"/>
              </a:rPr>
              <a:t>prof. Oskars Kalējs</a:t>
            </a:r>
          </a:p>
          <a:p>
            <a:pPr defTabSz="685800">
              <a:lnSpc>
                <a:spcPct val="110000"/>
              </a:lnSpc>
              <a:spcAft>
                <a:spcPts val="600"/>
              </a:spcAft>
            </a:pPr>
            <a:r>
              <a:rPr lang="lv-LV" sz="1400">
                <a:solidFill>
                  <a:srgbClr val="58595B"/>
                </a:solidFill>
                <a:cs typeface="Arial"/>
              </a:rPr>
              <a:t>Jānis Kolbergs</a:t>
            </a:r>
          </a:p>
          <a:p>
            <a:pPr defTabSz="685800">
              <a:lnSpc>
                <a:spcPct val="110000"/>
              </a:lnSpc>
              <a:spcAft>
                <a:spcPts val="600"/>
              </a:spcAft>
            </a:pPr>
            <a:r>
              <a:rPr lang="lv-LV" sz="1400" err="1">
                <a:solidFill>
                  <a:srgbClr val="58595B"/>
                </a:solidFill>
                <a:cs typeface="Arial"/>
              </a:rPr>
              <a:t>pasn</a:t>
            </a:r>
            <a:r>
              <a:rPr lang="lv-LV" sz="1400">
                <a:solidFill>
                  <a:srgbClr val="58595B"/>
                </a:solidFill>
                <a:cs typeface="Arial"/>
              </a:rPr>
              <a:t>. Olga </a:t>
            </a:r>
            <a:r>
              <a:rPr lang="lv-LV" sz="1400" err="1">
                <a:solidFill>
                  <a:srgbClr val="58595B"/>
                </a:solidFill>
                <a:cs typeface="Arial"/>
              </a:rPr>
              <a:t>Cereļa-Boltunova</a:t>
            </a:r>
            <a:endParaRPr lang="lv-LV" err="1"/>
          </a:p>
        </p:txBody>
      </p:sp>
    </p:spTree>
    <p:extLst>
      <p:ext uri="{BB962C8B-B14F-4D97-AF65-F5344CB8AC3E}">
        <p14:creationId xmlns:p14="http://schemas.microsoft.com/office/powerpoint/2010/main" val="16150711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1C151D-E0B9-AB96-59BA-E1B23C08EFD5}"/>
              </a:ext>
            </a:extLst>
          </p:cNvPr>
          <p:cNvSpPr>
            <a:spLocks noGrp="1"/>
          </p:cNvSpPr>
          <p:nvPr>
            <p:ph type="body" sz="quarter" idx="14"/>
          </p:nvPr>
        </p:nvSpPr>
        <p:spPr>
          <a:xfrm>
            <a:off x="6453808" y="4045725"/>
            <a:ext cx="5565913" cy="1631175"/>
          </a:xfrm>
        </p:spPr>
        <p:txBody>
          <a:bodyPr/>
          <a:lstStyle/>
          <a:p>
            <a:r>
              <a:rPr lang="lv-LV"/>
              <a:t>Projekts iegājis noslēdzošajā ieviešanas fāzē, jāuzsāk strukturēts darbs pie PROJEKTA REZULTĀTU un NACIONĀLO RĀDĪTĀJU apkopošanas:</a:t>
            </a:r>
          </a:p>
          <a:p>
            <a:pPr marL="285750" indent="-285750">
              <a:buFontTx/>
              <a:buChar char="-"/>
            </a:pPr>
            <a:r>
              <a:rPr lang="lv-LV" sz="2000"/>
              <a:t>Pētniecības rezultāti</a:t>
            </a:r>
          </a:p>
          <a:p>
            <a:pPr marL="285750" indent="-285750">
              <a:buFontTx/>
              <a:buChar char="-"/>
            </a:pPr>
            <a:r>
              <a:rPr lang="lv-LV" sz="2000"/>
              <a:t>Studiju programmas</a:t>
            </a:r>
          </a:p>
          <a:p>
            <a:pPr marL="285750" indent="-285750">
              <a:buFontTx/>
              <a:buChar char="-"/>
            </a:pPr>
            <a:r>
              <a:rPr lang="lv-LV" sz="2000"/>
              <a:t>Biznesa procesu konsolidēšana</a:t>
            </a:r>
          </a:p>
          <a:p>
            <a:pPr marL="285750" indent="-285750">
              <a:buFontTx/>
              <a:buChar char="-"/>
            </a:pPr>
            <a:r>
              <a:rPr lang="lv-LV" sz="2000"/>
              <a:t>Zīmola atjaunināšana</a:t>
            </a:r>
          </a:p>
        </p:txBody>
      </p:sp>
      <p:sp>
        <p:nvSpPr>
          <p:cNvPr id="4" name="Subtitle 3">
            <a:extLst>
              <a:ext uri="{FF2B5EF4-FFF2-40B4-BE49-F238E27FC236}">
                <a16:creationId xmlns:a16="http://schemas.microsoft.com/office/drawing/2014/main" id="{5DFCD4E6-9160-B999-20FF-2F542A3BA86A}"/>
              </a:ext>
            </a:extLst>
          </p:cNvPr>
          <p:cNvSpPr>
            <a:spLocks noGrp="1"/>
          </p:cNvSpPr>
          <p:nvPr>
            <p:ph type="subTitle" idx="1"/>
          </p:nvPr>
        </p:nvSpPr>
        <p:spPr>
          <a:xfrm>
            <a:off x="539999" y="719999"/>
            <a:ext cx="4776573" cy="2192883"/>
          </a:xfrm>
        </p:spPr>
        <p:txBody>
          <a:bodyPr/>
          <a:lstStyle/>
          <a:p>
            <a:r>
              <a:rPr lang="lv-LV"/>
              <a:t>ANM finansētais projekts</a:t>
            </a:r>
          </a:p>
          <a:p>
            <a:r>
              <a:rPr lang="lv-LV"/>
              <a:t> “RSU iekšējā un RSU ar LSPA ārējā konsolidācija”, Nr.5.2.1.1.i.0/2/24/I/CFLA/005 ietvaros</a:t>
            </a:r>
            <a:br>
              <a:rPr lang="lv-LV"/>
            </a:br>
            <a:br>
              <a:rPr lang="lv-LV"/>
            </a:br>
            <a:endParaRPr lang="lv-LV"/>
          </a:p>
        </p:txBody>
      </p:sp>
      <p:pic>
        <p:nvPicPr>
          <p:cNvPr id="8" name="Picture 7">
            <a:extLst>
              <a:ext uri="{FF2B5EF4-FFF2-40B4-BE49-F238E27FC236}">
                <a16:creationId xmlns:a16="http://schemas.microsoft.com/office/drawing/2014/main" id="{82E742CA-0264-C640-F915-DE665985B91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0475" y="4857896"/>
            <a:ext cx="4776573" cy="1638008"/>
          </a:xfrm>
          <a:prstGeom prst="rect">
            <a:avLst/>
          </a:prstGeom>
        </p:spPr>
      </p:pic>
      <p:pic>
        <p:nvPicPr>
          <p:cNvPr id="14" name="Picture Placeholder 13" descr="A person in a lab coat and gloves holding a pipette&#10;&#10;AI-generated content may be incorrect.">
            <a:extLst>
              <a:ext uri="{FF2B5EF4-FFF2-40B4-BE49-F238E27FC236}">
                <a16:creationId xmlns:a16="http://schemas.microsoft.com/office/drawing/2014/main" id="{C6514593-5AD8-61C8-5D91-A693CF2462B7}"/>
              </a:ext>
            </a:extLst>
          </p:cNvPr>
          <p:cNvPicPr>
            <a:picLocks noGrp="1" noChangeAspect="1"/>
          </p:cNvPicPr>
          <p:nvPr>
            <p:ph type="pic"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727719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50C00DB-F255-1D6C-5BB5-1829F30DB176}"/>
              </a:ext>
            </a:extLst>
          </p:cNvPr>
          <p:cNvSpPr txBox="1">
            <a:spLocks/>
          </p:cNvSpPr>
          <p:nvPr/>
        </p:nvSpPr>
        <p:spPr>
          <a:xfrm>
            <a:off x="547177" y="651994"/>
            <a:ext cx="2606703" cy="1381343"/>
          </a:xfrm>
          <a:prstGeom prst="rect">
            <a:avLst/>
          </a:prstGeom>
          <a:ln w="12700">
            <a:miter lim="400000"/>
          </a:ln>
          <a:extLst>
            <a:ext uri="{C572A759-6A51-4108-AA02-DFA0A04FC94B}">
              <ma14:wrappingTextBoxFlag xmlns="" xmlns:lc="http://schemas.openxmlformats.org/drawingml/2006/lockedCanvas" xmlns:ma14="http://schemas.microsoft.com/office/mac/drawingml/2011/main" val="1"/>
            </a:ext>
          </a:extLst>
        </p:spPr>
        <p:txBody>
          <a:bodyPr lIns="0" tIns="0" rIns="0" bIns="0">
            <a:noAutofit/>
          </a:bodyPr>
          <a:lstStyle>
            <a:defPPr>
              <a:defRPr lang="lv-LV"/>
            </a:defPPr>
            <a:lvl1pPr marL="0" marR="0" indent="0" algn="l" defTabSz="914377" rtl="0" eaLnBrk="1" latinLnBrk="0" hangingPunct="1">
              <a:lnSpc>
                <a:spcPct val="90000"/>
              </a:lnSpc>
              <a:spcBef>
                <a:spcPts val="0"/>
              </a:spcBef>
              <a:spcAft>
                <a:spcPts val="0"/>
              </a:spcAft>
              <a:buClrTx/>
              <a:buSzTx/>
              <a:buFontTx/>
              <a:buNone/>
              <a:tabLst/>
              <a:defRPr sz="2667" b="1" i="0" u="none" strike="noStrike" kern="1200" cap="none" spc="0" baseline="0">
                <a:ln>
                  <a:noFill/>
                </a:ln>
                <a:solidFill>
                  <a:srgbClr val="8E001C"/>
                </a:solidFill>
                <a:uFillTx/>
                <a:latin typeface="Arial"/>
                <a:ea typeface="Arial"/>
                <a:cs typeface="Arial"/>
                <a:sym typeface="Arial"/>
              </a:defRPr>
            </a:lvl1pPr>
            <a:lvl2pPr marL="0" marR="0" indent="0" algn="l" defTabSz="914377" rtl="0" eaLnBrk="1" latinLnBrk="0" hangingPunct="1">
              <a:lnSpc>
                <a:spcPct val="90000"/>
              </a:lnSpc>
              <a:spcBef>
                <a:spcPts val="0"/>
              </a:spcBef>
              <a:spcAft>
                <a:spcPts val="0"/>
              </a:spcAft>
              <a:buClrTx/>
              <a:buSzTx/>
              <a:buFontTx/>
              <a:buNone/>
              <a:tabLst/>
              <a:defRPr sz="2667" b="1" i="0" u="none" strike="noStrike" kern="1200" cap="none" spc="0" baseline="0">
                <a:ln>
                  <a:noFill/>
                </a:ln>
                <a:solidFill>
                  <a:srgbClr val="8E001C"/>
                </a:solidFill>
                <a:uFillTx/>
                <a:latin typeface="Arial"/>
                <a:ea typeface="Arial"/>
                <a:cs typeface="Arial"/>
                <a:sym typeface="Arial"/>
              </a:defRPr>
            </a:lvl2pPr>
            <a:lvl3pPr marL="0" marR="0" indent="0" algn="l" defTabSz="914377" rtl="0" eaLnBrk="1" latinLnBrk="0" hangingPunct="1">
              <a:lnSpc>
                <a:spcPct val="90000"/>
              </a:lnSpc>
              <a:spcBef>
                <a:spcPts val="0"/>
              </a:spcBef>
              <a:spcAft>
                <a:spcPts val="0"/>
              </a:spcAft>
              <a:buClrTx/>
              <a:buSzTx/>
              <a:buFontTx/>
              <a:buNone/>
              <a:tabLst/>
              <a:defRPr sz="2667" b="1" i="0" u="none" strike="noStrike" kern="1200" cap="none" spc="0" baseline="0">
                <a:ln>
                  <a:noFill/>
                </a:ln>
                <a:solidFill>
                  <a:srgbClr val="8E001C"/>
                </a:solidFill>
                <a:uFillTx/>
                <a:latin typeface="Arial"/>
                <a:ea typeface="Arial"/>
                <a:cs typeface="Arial"/>
                <a:sym typeface="Arial"/>
              </a:defRPr>
            </a:lvl3pPr>
            <a:lvl4pPr marL="0" marR="0" indent="0" algn="l" defTabSz="914377" rtl="0" eaLnBrk="1" latinLnBrk="0" hangingPunct="1">
              <a:lnSpc>
                <a:spcPct val="90000"/>
              </a:lnSpc>
              <a:spcBef>
                <a:spcPts val="0"/>
              </a:spcBef>
              <a:spcAft>
                <a:spcPts val="0"/>
              </a:spcAft>
              <a:buClrTx/>
              <a:buSzTx/>
              <a:buFontTx/>
              <a:buNone/>
              <a:tabLst/>
              <a:defRPr sz="2667" b="1" i="0" u="none" strike="noStrike" kern="1200" cap="none" spc="0" baseline="0">
                <a:ln>
                  <a:noFill/>
                </a:ln>
                <a:solidFill>
                  <a:srgbClr val="8E001C"/>
                </a:solidFill>
                <a:uFillTx/>
                <a:latin typeface="Arial"/>
                <a:ea typeface="Arial"/>
                <a:cs typeface="Arial"/>
                <a:sym typeface="Arial"/>
              </a:defRPr>
            </a:lvl4pPr>
            <a:lvl5pPr marL="0" marR="0" indent="0" algn="l" defTabSz="914377" rtl="0" eaLnBrk="1" latinLnBrk="0" hangingPunct="1">
              <a:lnSpc>
                <a:spcPct val="90000"/>
              </a:lnSpc>
              <a:spcBef>
                <a:spcPts val="0"/>
              </a:spcBef>
              <a:spcAft>
                <a:spcPts val="0"/>
              </a:spcAft>
              <a:buClrTx/>
              <a:buSzTx/>
              <a:buFontTx/>
              <a:buNone/>
              <a:tabLst/>
              <a:defRPr sz="2667" b="1" i="0" u="none" strike="noStrike" kern="1200" cap="none" spc="0" baseline="0">
                <a:ln>
                  <a:noFill/>
                </a:ln>
                <a:solidFill>
                  <a:srgbClr val="8E001C"/>
                </a:solidFill>
                <a:uFillTx/>
                <a:latin typeface="Arial"/>
                <a:ea typeface="Arial"/>
                <a:cs typeface="Arial"/>
                <a:sym typeface="Arial"/>
              </a:defRPr>
            </a:lvl5pPr>
            <a:lvl6pPr marL="0" marR="0" indent="0" algn="l" defTabSz="914377" rtl="0" eaLnBrk="1" latinLnBrk="0" hangingPunct="1">
              <a:lnSpc>
                <a:spcPct val="90000"/>
              </a:lnSpc>
              <a:spcBef>
                <a:spcPts val="0"/>
              </a:spcBef>
              <a:spcAft>
                <a:spcPts val="0"/>
              </a:spcAft>
              <a:buClrTx/>
              <a:buSzTx/>
              <a:buFontTx/>
              <a:buNone/>
              <a:tabLst/>
              <a:defRPr sz="2667" b="1" i="0" u="none" strike="noStrike" kern="1200" cap="none" spc="0" baseline="0">
                <a:ln>
                  <a:noFill/>
                </a:ln>
                <a:solidFill>
                  <a:srgbClr val="8E001C"/>
                </a:solidFill>
                <a:uFillTx/>
                <a:latin typeface="Arial"/>
                <a:ea typeface="Arial"/>
                <a:cs typeface="Arial"/>
                <a:sym typeface="Arial"/>
              </a:defRPr>
            </a:lvl6pPr>
            <a:lvl7pPr marL="0" marR="0" indent="0" algn="l" defTabSz="914377" rtl="0" eaLnBrk="1" latinLnBrk="0" hangingPunct="1">
              <a:lnSpc>
                <a:spcPct val="90000"/>
              </a:lnSpc>
              <a:spcBef>
                <a:spcPts val="0"/>
              </a:spcBef>
              <a:spcAft>
                <a:spcPts val="0"/>
              </a:spcAft>
              <a:buClrTx/>
              <a:buSzTx/>
              <a:buFontTx/>
              <a:buNone/>
              <a:tabLst/>
              <a:defRPr sz="2667" b="1" i="0" u="none" strike="noStrike" kern="1200" cap="none" spc="0" baseline="0">
                <a:ln>
                  <a:noFill/>
                </a:ln>
                <a:solidFill>
                  <a:srgbClr val="8E001C"/>
                </a:solidFill>
                <a:uFillTx/>
                <a:latin typeface="Arial"/>
                <a:ea typeface="Arial"/>
                <a:cs typeface="Arial"/>
                <a:sym typeface="Arial"/>
              </a:defRPr>
            </a:lvl7pPr>
            <a:lvl8pPr marL="0" marR="0" indent="0" algn="l" defTabSz="914377" rtl="0" eaLnBrk="1" latinLnBrk="0" hangingPunct="1">
              <a:lnSpc>
                <a:spcPct val="90000"/>
              </a:lnSpc>
              <a:spcBef>
                <a:spcPts val="0"/>
              </a:spcBef>
              <a:spcAft>
                <a:spcPts val="0"/>
              </a:spcAft>
              <a:buClrTx/>
              <a:buSzTx/>
              <a:buFontTx/>
              <a:buNone/>
              <a:tabLst/>
              <a:defRPr sz="2667" b="1" i="0" u="none" strike="noStrike" kern="1200" cap="none" spc="0" baseline="0">
                <a:ln>
                  <a:noFill/>
                </a:ln>
                <a:solidFill>
                  <a:srgbClr val="8E001C"/>
                </a:solidFill>
                <a:uFillTx/>
                <a:latin typeface="Arial"/>
                <a:ea typeface="Arial"/>
                <a:cs typeface="Arial"/>
                <a:sym typeface="Arial"/>
              </a:defRPr>
            </a:lvl8pPr>
            <a:lvl9pPr marL="0" marR="0" indent="0" algn="l" defTabSz="914377" rtl="0" eaLnBrk="1" latinLnBrk="0" hangingPunct="1">
              <a:lnSpc>
                <a:spcPct val="90000"/>
              </a:lnSpc>
              <a:spcBef>
                <a:spcPts val="0"/>
              </a:spcBef>
              <a:spcAft>
                <a:spcPts val="0"/>
              </a:spcAft>
              <a:buClrTx/>
              <a:buSzTx/>
              <a:buFontTx/>
              <a:buNone/>
              <a:tabLst/>
              <a:defRPr sz="2667" b="1" i="0" u="none" strike="noStrike" kern="1200" cap="none" spc="0" baseline="0">
                <a:ln>
                  <a:noFill/>
                </a:ln>
                <a:solidFill>
                  <a:srgbClr val="8E001C"/>
                </a:solidFill>
                <a:uFillTx/>
                <a:latin typeface="Arial"/>
                <a:ea typeface="Arial"/>
                <a:cs typeface="Arial"/>
                <a:sym typeface="Arial"/>
              </a:defRPr>
            </a:lvl9pPr>
          </a:lstStyle>
          <a:p>
            <a:r>
              <a:rPr lang="pt-BR" sz="2600" kern="0" spc="-50">
                <a:latin typeface="Arial" panose="020B0604020202020204" pitchFamily="34" charset="0"/>
                <a:cs typeface="Arial" panose="020B0604020202020204" pitchFamily="34" charset="0"/>
              </a:rPr>
              <a:t>ATZINĪBAS UN PATEICĪBAS</a:t>
            </a:r>
          </a:p>
        </p:txBody>
      </p:sp>
      <p:sp>
        <p:nvSpPr>
          <p:cNvPr id="6" name="TextBox 7">
            <a:extLst>
              <a:ext uri="{FF2B5EF4-FFF2-40B4-BE49-F238E27FC236}">
                <a16:creationId xmlns:a16="http://schemas.microsoft.com/office/drawing/2014/main" id="{858DBC64-5D37-BC80-FC99-6938F92816B5}"/>
              </a:ext>
            </a:extLst>
          </p:cNvPr>
          <p:cNvSpPr txBox="1"/>
          <p:nvPr/>
        </p:nvSpPr>
        <p:spPr>
          <a:xfrm>
            <a:off x="1557430" y="4219076"/>
            <a:ext cx="2337291" cy="16619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hangingPunct="0">
              <a:lnSpc>
                <a:spcPct val="110000"/>
              </a:lnSpc>
              <a:spcAft>
                <a:spcPts val="600"/>
              </a:spcAft>
            </a:pPr>
            <a:r>
              <a:rPr lang="lv-LV" sz="1400">
                <a:solidFill>
                  <a:srgbClr val="58595B"/>
                </a:solidFill>
                <a:latin typeface="Arial"/>
                <a:ea typeface="Arial"/>
                <a:cs typeface="Arial"/>
                <a:sym typeface="Arial"/>
              </a:rPr>
              <a:t>p</a:t>
            </a:r>
            <a:r>
              <a:rPr kumimoji="0" lang="lv-LV" sz="1400" i="0" u="none" strike="noStrike" cap="none" spc="0" normalizeH="0" baseline="0">
                <a:ln>
                  <a:noFill/>
                </a:ln>
                <a:solidFill>
                  <a:srgbClr val="58595B"/>
                </a:solidFill>
                <a:effectLst/>
                <a:uFillTx/>
                <a:latin typeface="Arial"/>
                <a:ea typeface="Arial"/>
                <a:cs typeface="Arial"/>
                <a:sym typeface="Arial"/>
              </a:rPr>
              <a:t>rof. </a:t>
            </a:r>
            <a:r>
              <a:rPr lang="lv-LV" sz="1400">
                <a:solidFill>
                  <a:srgbClr val="58595B"/>
                </a:solidFill>
                <a:latin typeface="Arial"/>
                <a:ea typeface="Arial"/>
                <a:cs typeface="Arial"/>
                <a:sym typeface="Arial"/>
              </a:rPr>
              <a:t>Tatjana Koķe</a:t>
            </a:r>
          </a:p>
          <a:p>
            <a:pPr defTabSz="685800">
              <a:lnSpc>
                <a:spcPct val="110000"/>
              </a:lnSpc>
              <a:spcAft>
                <a:spcPts val="600"/>
              </a:spcAft>
            </a:pPr>
            <a:r>
              <a:rPr lang="lv-LV" sz="1400">
                <a:solidFill>
                  <a:srgbClr val="58595B"/>
                </a:solidFill>
                <a:latin typeface="Arial"/>
                <a:ea typeface="Arial"/>
                <a:cs typeface="Arial"/>
              </a:rPr>
              <a:t>Doc. Ilze Avotiņa</a:t>
            </a:r>
          </a:p>
          <a:p>
            <a:pPr defTabSz="685800">
              <a:lnSpc>
                <a:spcPct val="110000"/>
              </a:lnSpc>
              <a:spcAft>
                <a:spcPts val="600"/>
              </a:spcAft>
            </a:pPr>
            <a:r>
              <a:rPr lang="lv-LV" sz="1400">
                <a:solidFill>
                  <a:srgbClr val="58595B"/>
                </a:solidFill>
                <a:latin typeface="Arial"/>
                <a:ea typeface="Arial"/>
                <a:cs typeface="Arial"/>
              </a:rPr>
              <a:t>prof. Jānis Lanka</a:t>
            </a:r>
          </a:p>
          <a:p>
            <a:pPr defTabSz="685800">
              <a:lnSpc>
                <a:spcPct val="110000"/>
              </a:lnSpc>
              <a:spcAft>
                <a:spcPts val="600"/>
              </a:spcAft>
            </a:pPr>
            <a:r>
              <a:rPr lang="lv-LV" sz="1400">
                <a:solidFill>
                  <a:srgbClr val="58595B"/>
                </a:solidFill>
                <a:latin typeface="Arial"/>
                <a:ea typeface="Arial"/>
                <a:cs typeface="Arial"/>
              </a:rPr>
              <a:t>prof. Viesturs Lāriņš</a:t>
            </a:r>
          </a:p>
          <a:p>
            <a:pPr defTabSz="685800">
              <a:lnSpc>
                <a:spcPct val="110000"/>
              </a:lnSpc>
              <a:spcAft>
                <a:spcPts val="600"/>
              </a:spcAft>
            </a:pPr>
            <a:r>
              <a:rPr lang="lv-LV" sz="1400">
                <a:solidFill>
                  <a:srgbClr val="58595B"/>
                </a:solidFill>
                <a:latin typeface="Arial"/>
                <a:ea typeface="Arial"/>
                <a:cs typeface="Arial"/>
              </a:rPr>
              <a:t>prof. Inese </a:t>
            </a:r>
            <a:r>
              <a:rPr lang="lv-LV" sz="1400" err="1">
                <a:solidFill>
                  <a:srgbClr val="58595B"/>
                </a:solidFill>
                <a:latin typeface="Arial"/>
                <a:ea typeface="Arial"/>
                <a:cs typeface="Arial"/>
              </a:rPr>
              <a:t>Pontaga</a:t>
            </a:r>
            <a:endParaRPr lang="lv-LV" sz="1400">
              <a:solidFill>
                <a:srgbClr val="58595B"/>
              </a:solidFill>
              <a:latin typeface="Arial"/>
              <a:ea typeface="Arial"/>
              <a:cs typeface="Arial"/>
            </a:endParaRPr>
          </a:p>
        </p:txBody>
      </p:sp>
      <p:sp>
        <p:nvSpPr>
          <p:cNvPr id="7" name="Rectangle 6">
            <a:extLst>
              <a:ext uri="{FF2B5EF4-FFF2-40B4-BE49-F238E27FC236}">
                <a16:creationId xmlns:a16="http://schemas.microsoft.com/office/drawing/2014/main" id="{6E6C478C-B8D8-FBFC-7E1A-165ACC2D645E}"/>
              </a:ext>
            </a:extLst>
          </p:cNvPr>
          <p:cNvSpPr/>
          <p:nvPr/>
        </p:nvSpPr>
        <p:spPr>
          <a:xfrm>
            <a:off x="1505613" y="3280679"/>
            <a:ext cx="2337289" cy="738664"/>
          </a:xfrm>
          <a:prstGeom prst="rect">
            <a:avLst/>
          </a:prstGeom>
        </p:spPr>
        <p:txBody>
          <a:bodyPr wrap="square">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r>
              <a:rPr lang="en-GB" sz="2100" b="1">
                <a:solidFill>
                  <a:srgbClr val="58595B"/>
                </a:solidFill>
                <a:latin typeface="Arial" panose="020B0604020202020204" pitchFamily="34" charset="0"/>
                <a:cs typeface="Arial" panose="020B0604020202020204" pitchFamily="34" charset="0"/>
              </a:rPr>
              <a:t>IZM </a:t>
            </a:r>
            <a:r>
              <a:rPr lang="lv-LV" sz="2100" b="1">
                <a:solidFill>
                  <a:srgbClr val="58595B"/>
                </a:solidFill>
                <a:latin typeface="Arial" panose="020B0604020202020204" pitchFamily="34" charset="0"/>
                <a:cs typeface="Arial" panose="020B0604020202020204" pitchFamily="34" charset="0"/>
              </a:rPr>
              <a:t>Atzinības raksts</a:t>
            </a:r>
          </a:p>
        </p:txBody>
      </p:sp>
      <p:cxnSp>
        <p:nvCxnSpPr>
          <p:cNvPr id="8" name="Straight Connector 7">
            <a:extLst>
              <a:ext uri="{FF2B5EF4-FFF2-40B4-BE49-F238E27FC236}">
                <a16:creationId xmlns:a16="http://schemas.microsoft.com/office/drawing/2014/main" id="{C01D6733-0DA3-5267-5C4E-874A4F7B48D6}"/>
              </a:ext>
            </a:extLst>
          </p:cNvPr>
          <p:cNvCxnSpPr>
            <a:cxnSpLocks/>
          </p:cNvCxnSpPr>
          <p:nvPr/>
        </p:nvCxnSpPr>
        <p:spPr>
          <a:xfrm>
            <a:off x="3546128" y="3385198"/>
            <a:ext cx="0" cy="2262148"/>
          </a:xfrm>
          <a:prstGeom prst="line">
            <a:avLst/>
          </a:prstGeom>
          <a:ln w="19050">
            <a:solidFill>
              <a:srgbClr val="8E001C">
                <a:alpha val="58039"/>
              </a:srgbClr>
            </a:solidFill>
          </a:ln>
        </p:spPr>
        <p:style>
          <a:lnRef idx="2">
            <a:schemeClr val="accent3"/>
          </a:lnRef>
          <a:fillRef idx="0">
            <a:schemeClr val="accent3"/>
          </a:fillRef>
          <a:effectRef idx="1">
            <a:schemeClr val="accent3"/>
          </a:effectRef>
          <a:fontRef idx="minor">
            <a:schemeClr val="tx1"/>
          </a:fontRef>
        </p:style>
      </p:cxnSp>
      <p:sp>
        <p:nvSpPr>
          <p:cNvPr id="9" name="TextBox 2">
            <a:extLst>
              <a:ext uri="{FF2B5EF4-FFF2-40B4-BE49-F238E27FC236}">
                <a16:creationId xmlns:a16="http://schemas.microsoft.com/office/drawing/2014/main" id="{A876848D-22AF-5EB2-8FD0-EE51336FC72A}"/>
              </a:ext>
            </a:extLst>
          </p:cNvPr>
          <p:cNvSpPr txBox="1"/>
          <p:nvPr/>
        </p:nvSpPr>
        <p:spPr>
          <a:xfrm>
            <a:off x="3893833" y="4219076"/>
            <a:ext cx="1985262" cy="4062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hangingPunct="0">
              <a:lnSpc>
                <a:spcPct val="110000"/>
              </a:lnSpc>
              <a:spcAft>
                <a:spcPts val="600"/>
              </a:spcAft>
            </a:pPr>
            <a:r>
              <a:rPr lang="lv-LV" sz="1400">
                <a:solidFill>
                  <a:srgbClr val="58595B"/>
                </a:solidFill>
                <a:latin typeface="Arial"/>
                <a:ea typeface="Arial"/>
                <a:cs typeface="Arial"/>
              </a:rPr>
              <a:t>Egita </a:t>
            </a:r>
            <a:r>
              <a:rPr lang="lv-LV" sz="1400" err="1">
                <a:solidFill>
                  <a:srgbClr val="58595B"/>
                </a:solidFill>
                <a:latin typeface="Arial"/>
                <a:ea typeface="Arial"/>
                <a:cs typeface="Arial"/>
              </a:rPr>
              <a:t>Pole</a:t>
            </a:r>
            <a:endParaRPr lang="lv-LV" sz="1400" i="0" u="none" strike="noStrike" cap="none" spc="0" normalizeH="0" baseline="0" err="1">
              <a:ln>
                <a:noFill/>
              </a:ln>
              <a:solidFill>
                <a:srgbClr val="58595B"/>
              </a:solidFill>
              <a:effectLst/>
              <a:uFillTx/>
              <a:latin typeface="Arial"/>
              <a:ea typeface="Arial"/>
              <a:cs typeface="Arial"/>
            </a:endParaRPr>
          </a:p>
        </p:txBody>
      </p:sp>
      <p:sp>
        <p:nvSpPr>
          <p:cNvPr id="10" name="Rectangle 9">
            <a:extLst>
              <a:ext uri="{FF2B5EF4-FFF2-40B4-BE49-F238E27FC236}">
                <a16:creationId xmlns:a16="http://schemas.microsoft.com/office/drawing/2014/main" id="{1BAA08C9-6A13-FBEE-2BB8-A3054DD02A3C}"/>
              </a:ext>
            </a:extLst>
          </p:cNvPr>
          <p:cNvSpPr/>
          <p:nvPr/>
        </p:nvSpPr>
        <p:spPr>
          <a:xfrm>
            <a:off x="3902173" y="3300732"/>
            <a:ext cx="1976800" cy="738664"/>
          </a:xfrm>
          <a:prstGeom prst="rect">
            <a:avLst/>
          </a:prstGeom>
        </p:spPr>
        <p:txBody>
          <a:bodyPr wrap="square">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r>
              <a:rPr lang="en-GB" sz="2100" b="1">
                <a:solidFill>
                  <a:srgbClr val="58595B"/>
                </a:solidFill>
                <a:latin typeface="Arial" panose="020B0604020202020204" pitchFamily="34" charset="0"/>
                <a:cs typeface="Arial" panose="020B0604020202020204" pitchFamily="34" charset="0"/>
              </a:rPr>
              <a:t>MK </a:t>
            </a:r>
            <a:r>
              <a:rPr lang="lv-LV" sz="2100" b="1">
                <a:solidFill>
                  <a:srgbClr val="58595B"/>
                </a:solidFill>
                <a:latin typeface="Arial" panose="020B0604020202020204" pitchFamily="34" charset="0"/>
                <a:cs typeface="Arial" panose="020B0604020202020204" pitchFamily="34" charset="0"/>
              </a:rPr>
              <a:t>Atzinības raksts</a:t>
            </a:r>
          </a:p>
        </p:txBody>
      </p:sp>
      <p:cxnSp>
        <p:nvCxnSpPr>
          <p:cNvPr id="11" name="Straight Connector 10">
            <a:extLst>
              <a:ext uri="{FF2B5EF4-FFF2-40B4-BE49-F238E27FC236}">
                <a16:creationId xmlns:a16="http://schemas.microsoft.com/office/drawing/2014/main" id="{FC703A0E-274D-AAC2-515B-828D1D42D35A}"/>
              </a:ext>
            </a:extLst>
          </p:cNvPr>
          <p:cNvCxnSpPr>
            <a:cxnSpLocks/>
          </p:cNvCxnSpPr>
          <p:nvPr/>
        </p:nvCxnSpPr>
        <p:spPr>
          <a:xfrm>
            <a:off x="5924201" y="3385198"/>
            <a:ext cx="0" cy="2262148"/>
          </a:xfrm>
          <a:prstGeom prst="line">
            <a:avLst/>
          </a:prstGeom>
          <a:ln w="19050">
            <a:solidFill>
              <a:srgbClr val="8E001C">
                <a:alpha val="58039"/>
              </a:srgbClr>
            </a:solidFill>
          </a:ln>
        </p:spPr>
        <p:style>
          <a:lnRef idx="2">
            <a:schemeClr val="accent3"/>
          </a:lnRef>
          <a:fillRef idx="0">
            <a:schemeClr val="accent3"/>
          </a:fillRef>
          <a:effectRef idx="1">
            <a:schemeClr val="accent3"/>
          </a:effectRef>
          <a:fontRef idx="minor">
            <a:schemeClr val="tx1"/>
          </a:fontRef>
        </p:style>
      </p:cxnSp>
      <p:sp>
        <p:nvSpPr>
          <p:cNvPr id="12" name="TextBox 8">
            <a:extLst>
              <a:ext uri="{FF2B5EF4-FFF2-40B4-BE49-F238E27FC236}">
                <a16:creationId xmlns:a16="http://schemas.microsoft.com/office/drawing/2014/main" id="{15D7A47E-2066-317B-57F4-8BB00400E825}"/>
              </a:ext>
            </a:extLst>
          </p:cNvPr>
          <p:cNvSpPr txBox="1"/>
          <p:nvPr/>
        </p:nvSpPr>
        <p:spPr>
          <a:xfrm>
            <a:off x="6261879" y="4219076"/>
            <a:ext cx="1985262" cy="7201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hangingPunct="0">
              <a:lnSpc>
                <a:spcPct val="110000"/>
              </a:lnSpc>
              <a:spcAft>
                <a:spcPts val="600"/>
              </a:spcAft>
            </a:pPr>
            <a:r>
              <a:rPr lang="lv-LV" sz="1400">
                <a:solidFill>
                  <a:srgbClr val="58595B"/>
                </a:solidFill>
                <a:latin typeface="Arial"/>
                <a:ea typeface="Arial"/>
                <a:cs typeface="Arial"/>
              </a:rPr>
              <a:t>Zanei Zilbertei</a:t>
            </a:r>
            <a:endParaRPr lang="lv-LV" sz="1400" i="0" u="none" strike="noStrike" cap="none" spc="0" normalizeH="0" baseline="0">
              <a:ln>
                <a:noFill/>
              </a:ln>
              <a:solidFill>
                <a:srgbClr val="58595B"/>
              </a:solidFill>
              <a:effectLst/>
              <a:uFillTx/>
              <a:latin typeface="Arial"/>
              <a:ea typeface="Arial"/>
              <a:cs typeface="Arial"/>
            </a:endParaRPr>
          </a:p>
          <a:p>
            <a:pPr marL="0" marR="0" indent="0" algn="l" defTabSz="685800" rtl="0" fontAlgn="auto" latinLnBrk="0" hangingPunct="0">
              <a:lnSpc>
                <a:spcPct val="110000"/>
              </a:lnSpc>
              <a:spcBef>
                <a:spcPts val="0"/>
              </a:spcBef>
              <a:spcAft>
                <a:spcPts val="600"/>
              </a:spcAft>
              <a:buClrTx/>
              <a:buSzTx/>
              <a:buFontTx/>
              <a:buNone/>
              <a:tabLst/>
            </a:pPr>
            <a:endParaRPr kumimoji="0" lang="lv-LV" sz="1400" i="0" u="none" strike="noStrike" cap="none" spc="0" normalizeH="0" baseline="0">
              <a:ln>
                <a:noFill/>
              </a:ln>
              <a:solidFill>
                <a:srgbClr val="58595B"/>
              </a:solidFill>
              <a:effectLst/>
              <a:uFillTx/>
              <a:latin typeface="Arial"/>
              <a:ea typeface="Arial"/>
              <a:cs typeface="Arial"/>
              <a:sym typeface="Arial"/>
            </a:endParaRPr>
          </a:p>
        </p:txBody>
      </p:sp>
      <p:sp>
        <p:nvSpPr>
          <p:cNvPr id="13" name="Rectangle 12">
            <a:extLst>
              <a:ext uri="{FF2B5EF4-FFF2-40B4-BE49-F238E27FC236}">
                <a16:creationId xmlns:a16="http://schemas.microsoft.com/office/drawing/2014/main" id="{E38280E8-53B3-A55A-3119-77F1AB376211}"/>
              </a:ext>
            </a:extLst>
          </p:cNvPr>
          <p:cNvSpPr/>
          <p:nvPr/>
        </p:nvSpPr>
        <p:spPr>
          <a:xfrm>
            <a:off x="6260192" y="3300732"/>
            <a:ext cx="1976800" cy="738664"/>
          </a:xfrm>
          <a:prstGeom prst="rect">
            <a:avLst/>
          </a:prstGeom>
        </p:spPr>
        <p:txBody>
          <a:bodyPr wrap="square" lIns="91440" tIns="45720" rIns="91440" bIns="45720" anchor="t">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r>
              <a:rPr lang="en-GB" sz="2100" b="1">
                <a:solidFill>
                  <a:srgbClr val="58595B"/>
                </a:solidFill>
                <a:latin typeface="Arial"/>
                <a:cs typeface="Arial"/>
              </a:rPr>
              <a:t>KM </a:t>
            </a:r>
            <a:r>
              <a:rPr lang="lv-LV" sz="2100" b="1">
                <a:solidFill>
                  <a:srgbClr val="58595B"/>
                </a:solidFill>
                <a:latin typeface="Arial"/>
                <a:cs typeface="Arial"/>
              </a:rPr>
              <a:t>Atzinības raksts</a:t>
            </a:r>
          </a:p>
        </p:txBody>
      </p:sp>
      <p:cxnSp>
        <p:nvCxnSpPr>
          <p:cNvPr id="14" name="Straight Connector 13">
            <a:extLst>
              <a:ext uri="{FF2B5EF4-FFF2-40B4-BE49-F238E27FC236}">
                <a16:creationId xmlns:a16="http://schemas.microsoft.com/office/drawing/2014/main" id="{87801B1A-AE6F-D3B2-DCA1-3B9E53BB44FF}"/>
              </a:ext>
            </a:extLst>
          </p:cNvPr>
          <p:cNvCxnSpPr>
            <a:cxnSpLocks/>
          </p:cNvCxnSpPr>
          <p:nvPr/>
        </p:nvCxnSpPr>
        <p:spPr>
          <a:xfrm>
            <a:off x="8297279" y="3385198"/>
            <a:ext cx="0" cy="2262148"/>
          </a:xfrm>
          <a:prstGeom prst="line">
            <a:avLst/>
          </a:prstGeom>
          <a:ln w="19050">
            <a:solidFill>
              <a:srgbClr val="8E001C">
                <a:alpha val="58039"/>
              </a:srgbClr>
            </a:solidFill>
          </a:ln>
        </p:spPr>
        <p:style>
          <a:lnRef idx="2">
            <a:schemeClr val="accent3"/>
          </a:lnRef>
          <a:fillRef idx="0">
            <a:schemeClr val="accent3"/>
          </a:fillRef>
          <a:effectRef idx="1">
            <a:schemeClr val="accent3"/>
          </a:effectRef>
          <a:fontRef idx="minor">
            <a:schemeClr val="tx1"/>
          </a:fontRef>
        </p:style>
      </p:cxnSp>
      <p:sp>
        <p:nvSpPr>
          <p:cNvPr id="15" name="TextBox 16">
            <a:extLst>
              <a:ext uri="{FF2B5EF4-FFF2-40B4-BE49-F238E27FC236}">
                <a16:creationId xmlns:a16="http://schemas.microsoft.com/office/drawing/2014/main" id="{C0EB5B1A-AE71-7F69-6318-777CCBB53E73}"/>
              </a:ext>
            </a:extLst>
          </p:cNvPr>
          <p:cNvSpPr txBox="1"/>
          <p:nvPr/>
        </p:nvSpPr>
        <p:spPr>
          <a:xfrm>
            <a:off x="8544720" y="4108787"/>
            <a:ext cx="2596867" cy="1034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hangingPunct="0">
              <a:lnSpc>
                <a:spcPct val="110000"/>
              </a:lnSpc>
              <a:spcAft>
                <a:spcPts val="600"/>
              </a:spcAft>
            </a:pPr>
            <a:r>
              <a:rPr kumimoji="0" lang="lv-LV" sz="1400" i="0" u="none" strike="noStrike" cap="none" spc="0" normalizeH="0" baseline="0">
                <a:ln>
                  <a:noFill/>
                </a:ln>
                <a:solidFill>
                  <a:srgbClr val="58595B"/>
                </a:solidFill>
                <a:effectLst/>
                <a:uFillTx/>
                <a:latin typeface="Arial"/>
                <a:ea typeface="Arial"/>
                <a:cs typeface="Arial"/>
                <a:sym typeface="Arial"/>
              </a:rPr>
              <a:t>prof. </a:t>
            </a:r>
            <a:r>
              <a:rPr lang="lv-LV" sz="1400">
                <a:solidFill>
                  <a:srgbClr val="58595B"/>
                </a:solidFill>
                <a:latin typeface="Arial"/>
                <a:ea typeface="Arial"/>
                <a:cs typeface="Arial"/>
                <a:sym typeface="Arial"/>
              </a:rPr>
              <a:t>Aldis </a:t>
            </a:r>
            <a:r>
              <a:rPr lang="lv-LV" sz="1400" err="1">
                <a:solidFill>
                  <a:srgbClr val="58595B"/>
                </a:solidFill>
                <a:latin typeface="Arial"/>
                <a:ea typeface="Arial"/>
                <a:cs typeface="Arial"/>
                <a:sym typeface="Arial"/>
              </a:rPr>
              <a:t>Lieljuksis</a:t>
            </a:r>
            <a:endParaRPr lang="lv-LV" sz="1400" err="1">
              <a:solidFill>
                <a:srgbClr val="58595B"/>
              </a:solidFill>
              <a:latin typeface="Arial"/>
              <a:ea typeface="Arial"/>
              <a:cs typeface="Arial"/>
            </a:endParaRPr>
          </a:p>
          <a:p>
            <a:pPr defTabSz="685800">
              <a:lnSpc>
                <a:spcPct val="110000"/>
              </a:lnSpc>
              <a:spcAft>
                <a:spcPts val="600"/>
              </a:spcAft>
            </a:pPr>
            <a:r>
              <a:rPr lang="lv-LV" sz="1400">
                <a:solidFill>
                  <a:srgbClr val="58595B"/>
                </a:solidFill>
                <a:latin typeface="Arial"/>
                <a:ea typeface="Arial"/>
                <a:cs typeface="Arial"/>
              </a:rPr>
              <a:t>Doc. Ivars Kronis</a:t>
            </a:r>
          </a:p>
          <a:p>
            <a:pPr defTabSz="685800">
              <a:lnSpc>
                <a:spcPct val="110000"/>
              </a:lnSpc>
              <a:spcAft>
                <a:spcPts val="600"/>
              </a:spcAft>
            </a:pPr>
            <a:r>
              <a:rPr lang="lv-LV" sz="1400">
                <a:solidFill>
                  <a:srgbClr val="58595B"/>
                </a:solidFill>
                <a:latin typeface="Arial"/>
                <a:ea typeface="Arial"/>
                <a:cs typeface="Arial"/>
              </a:rPr>
              <a:t>Asoc. Prof. Jānis </a:t>
            </a:r>
            <a:r>
              <a:rPr lang="lv-LV" sz="1400" err="1">
                <a:solidFill>
                  <a:srgbClr val="58595B"/>
                </a:solidFill>
                <a:latin typeface="Arial"/>
                <a:ea typeface="Arial"/>
                <a:cs typeface="Arial"/>
              </a:rPr>
              <a:t>Neimanis</a:t>
            </a:r>
          </a:p>
        </p:txBody>
      </p:sp>
      <p:sp>
        <p:nvSpPr>
          <p:cNvPr id="16" name="Rectangle 15">
            <a:extLst>
              <a:ext uri="{FF2B5EF4-FFF2-40B4-BE49-F238E27FC236}">
                <a16:creationId xmlns:a16="http://schemas.microsoft.com/office/drawing/2014/main" id="{D939DF82-3ED4-27E7-EE69-7E54C8192B4C}"/>
              </a:ext>
            </a:extLst>
          </p:cNvPr>
          <p:cNvSpPr/>
          <p:nvPr/>
        </p:nvSpPr>
        <p:spPr>
          <a:xfrm>
            <a:off x="8472849" y="3300731"/>
            <a:ext cx="2598432" cy="1061829"/>
          </a:xfrm>
          <a:prstGeom prst="rect">
            <a:avLst/>
          </a:prstGeom>
        </p:spPr>
        <p:txBody>
          <a:bodyPr wrap="square" lIns="91440" tIns="45720" rIns="91440" bIns="45720" anchor="t">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100" b="1">
                <a:solidFill>
                  <a:srgbClr val="58595B"/>
                </a:solidFill>
                <a:latin typeface="Arial"/>
                <a:cs typeface="Arial"/>
              </a:rPr>
              <a:t>TM II </a:t>
            </a:r>
            <a:r>
              <a:rPr lang="en-GB" sz="2100" b="1" err="1">
                <a:solidFill>
                  <a:srgbClr val="58595B"/>
                </a:solidFill>
                <a:latin typeface="Arial"/>
                <a:cs typeface="Arial"/>
              </a:rPr>
              <a:t>pakāpes</a:t>
            </a:r>
            <a:r>
              <a:rPr lang="en-GB" sz="2100" b="1">
                <a:solidFill>
                  <a:srgbClr val="58595B"/>
                </a:solidFill>
                <a:latin typeface="Arial"/>
                <a:cs typeface="Arial"/>
              </a:rPr>
              <a:t> Goda </a:t>
            </a:r>
            <a:r>
              <a:rPr lang="en-GB" sz="2100" b="1" err="1">
                <a:solidFill>
                  <a:srgbClr val="58595B"/>
                </a:solidFill>
                <a:latin typeface="Arial"/>
                <a:cs typeface="Arial"/>
              </a:rPr>
              <a:t>zīme</a:t>
            </a:r>
            <a:endParaRPr lang="en-US" err="1"/>
          </a:p>
          <a:p>
            <a:endParaRPr lang="en-GB" sz="2100" b="1">
              <a:solidFill>
                <a:srgbClr val="58595B"/>
              </a:solidFill>
              <a:latin typeface="Arial" panose="020B0604020202020204" pitchFamily="34" charset="0"/>
              <a:cs typeface="Arial" panose="020B0604020202020204" pitchFamily="34" charset="0"/>
            </a:endParaRPr>
          </a:p>
        </p:txBody>
      </p:sp>
      <p:pic>
        <p:nvPicPr>
          <p:cNvPr id="2" name="Picture 1" descr="A group of people holding flowers&#10;&#10;AI-generated content may be incorrect.">
            <a:extLst>
              <a:ext uri="{FF2B5EF4-FFF2-40B4-BE49-F238E27FC236}">
                <a16:creationId xmlns:a16="http://schemas.microsoft.com/office/drawing/2014/main" id="{033F2953-B10F-B386-862F-9F9F1A3EC40B}"/>
              </a:ext>
            </a:extLst>
          </p:cNvPr>
          <p:cNvPicPr>
            <a:picLocks noChangeAspect="1"/>
          </p:cNvPicPr>
          <p:nvPr/>
        </p:nvPicPr>
        <p:blipFill>
          <a:blip r:embed="rId2" cstate="screen">
            <a:extLst>
              <a:ext uri="{28A0092B-C50C-407E-A947-70E740481C1C}">
                <a14:useLocalDpi xmlns:a14="http://schemas.microsoft.com/office/drawing/2010/main"/>
              </a:ext>
            </a:extLst>
          </a:blip>
          <a:srcRect r="-2415"/>
          <a:stretch>
            <a:fillRect/>
          </a:stretch>
        </p:blipFill>
        <p:spPr>
          <a:xfrm>
            <a:off x="3593043" y="210836"/>
            <a:ext cx="7973349" cy="2822474"/>
          </a:xfrm>
          <a:prstGeom prst="rect">
            <a:avLst/>
          </a:prstGeom>
        </p:spPr>
      </p:pic>
    </p:spTree>
    <p:extLst>
      <p:ext uri="{BB962C8B-B14F-4D97-AF65-F5344CB8AC3E}">
        <p14:creationId xmlns:p14="http://schemas.microsoft.com/office/powerpoint/2010/main" val="15487449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43E73D-5E2A-EFA6-180D-1B23C598B0DE}"/>
              </a:ext>
            </a:extLst>
          </p:cNvPr>
          <p:cNvSpPr>
            <a:spLocks noGrp="1"/>
          </p:cNvSpPr>
          <p:nvPr>
            <p:ph idx="1"/>
          </p:nvPr>
        </p:nvSpPr>
        <p:spPr>
          <a:xfrm>
            <a:off x="539998" y="365125"/>
            <a:ext cx="5136902" cy="623869"/>
          </a:xfrm>
        </p:spPr>
        <p:txBody>
          <a:bodyPr vert="horz" lIns="0" tIns="0" rIns="0" bIns="0" rtlCol="0" anchor="t">
            <a:normAutofit/>
          </a:bodyPr>
          <a:lstStyle/>
          <a:p>
            <a:r>
              <a:rPr lang="en-GB">
                <a:latin typeface="Arial"/>
                <a:cs typeface="Arial"/>
              </a:rPr>
              <a:t>Gada Balva </a:t>
            </a:r>
            <a:r>
              <a:rPr lang="en-GB" err="1">
                <a:latin typeface="Arial"/>
                <a:cs typeface="Arial"/>
              </a:rPr>
              <a:t>Medicīnā</a:t>
            </a:r>
          </a:p>
          <a:p>
            <a:endParaRPr lang="en-GB"/>
          </a:p>
          <a:p>
            <a:endParaRPr lang="en-GB"/>
          </a:p>
        </p:txBody>
      </p:sp>
      <p:pic>
        <p:nvPicPr>
          <p:cNvPr id="4" name="Picture Placeholder 3" descr="A group of people standing on a stage&#10;&#10;AI-generated content may be incorrect.">
            <a:extLst>
              <a:ext uri="{FF2B5EF4-FFF2-40B4-BE49-F238E27FC236}">
                <a16:creationId xmlns:a16="http://schemas.microsoft.com/office/drawing/2014/main" id="{29B65C4A-22B9-4F69-0B75-7D8C169B28B7}"/>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588"/>
          <a:stretch>
            <a:fillRect/>
          </a:stretch>
        </p:blipFill>
        <p:spPr>
          <a:xfrm>
            <a:off x="5163553" y="-80210"/>
            <a:ext cx="7026040" cy="6938257"/>
          </a:xfrm>
          <a:prstGeom prst="rect">
            <a:avLst/>
          </a:prstGeom>
        </p:spPr>
      </p:pic>
      <p:sp>
        <p:nvSpPr>
          <p:cNvPr id="5" name="Rectangle 4">
            <a:extLst>
              <a:ext uri="{FF2B5EF4-FFF2-40B4-BE49-F238E27FC236}">
                <a16:creationId xmlns:a16="http://schemas.microsoft.com/office/drawing/2014/main" id="{5FA32673-DFA7-BF09-1F4E-05CB89A1ADAA}"/>
              </a:ext>
            </a:extLst>
          </p:cNvPr>
          <p:cNvSpPr/>
          <p:nvPr/>
        </p:nvSpPr>
        <p:spPr>
          <a:xfrm>
            <a:off x="461426" y="832203"/>
            <a:ext cx="4705915" cy="5262979"/>
          </a:xfrm>
          <a:prstGeom prst="rect">
            <a:avLst/>
          </a:prstGeom>
        </p:spPr>
        <p:txBody>
          <a:bodyPr wrap="square" lIns="91440" tIns="45720" rIns="91440" bIns="45720" anchor="t">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a:buChar char="•"/>
            </a:pPr>
            <a:r>
              <a:rPr lang="lv-LV" sz="1600">
                <a:solidFill>
                  <a:schemeClr val="bg2"/>
                </a:solidFill>
                <a:latin typeface="Arial"/>
                <a:cs typeface="Arial"/>
              </a:rPr>
              <a:t>Balva par mūža ieguldījumu medicīnā  </a:t>
            </a:r>
            <a:r>
              <a:rPr lang="lv-LV" sz="1600" err="1">
                <a:solidFill>
                  <a:schemeClr val="bg2"/>
                </a:solidFill>
                <a:latin typeface="Arial"/>
                <a:cs typeface="Arial"/>
              </a:rPr>
              <a:t>emer</a:t>
            </a:r>
            <a:r>
              <a:rPr lang="lv-LV" sz="1600">
                <a:solidFill>
                  <a:schemeClr val="bg2"/>
                </a:solidFill>
                <a:latin typeface="Arial"/>
                <a:cs typeface="Arial"/>
              </a:rPr>
              <a:t>. prof. </a:t>
            </a:r>
            <a:r>
              <a:rPr lang="lv-LV" sz="1600" err="1">
                <a:solidFill>
                  <a:schemeClr val="bg2"/>
                </a:solidFill>
                <a:latin typeface="Arial"/>
                <a:cs typeface="Arial"/>
              </a:rPr>
              <a:t>Romanam</a:t>
            </a:r>
            <a:r>
              <a:rPr lang="lv-LV" sz="1600">
                <a:solidFill>
                  <a:schemeClr val="bg2"/>
                </a:solidFill>
                <a:latin typeface="Arial"/>
                <a:cs typeface="Arial"/>
              </a:rPr>
              <a:t> Lācim</a:t>
            </a:r>
            <a:endParaRPr lang="en-US" sz="1600">
              <a:solidFill>
                <a:schemeClr val="bg2"/>
              </a:solidFill>
              <a:cs typeface="Arial"/>
            </a:endParaRPr>
          </a:p>
          <a:p>
            <a:pPr marL="342900" indent="-342900">
              <a:buFont typeface="Arial"/>
              <a:buChar char="•"/>
            </a:pPr>
            <a:r>
              <a:rPr lang="lv-LV" sz="1600">
                <a:solidFill>
                  <a:schemeClr val="bg2"/>
                </a:solidFill>
                <a:latin typeface="Arial"/>
                <a:cs typeface="Arial"/>
              </a:rPr>
              <a:t>Balva par mūža ieguldījumu medicīnā       Anitai Lapiņai</a:t>
            </a:r>
            <a:endParaRPr lang="en-GB" sz="1600">
              <a:solidFill>
                <a:schemeClr val="bg2"/>
              </a:solidFill>
              <a:cs typeface="Arial"/>
            </a:endParaRPr>
          </a:p>
          <a:p>
            <a:pPr marL="342900" indent="-342900">
              <a:buFont typeface="Arial"/>
              <a:buChar char="•"/>
            </a:pPr>
            <a:r>
              <a:rPr lang="lv-LV" sz="1600">
                <a:solidFill>
                  <a:schemeClr val="bg2"/>
                </a:solidFill>
                <a:latin typeface="Arial"/>
                <a:cs typeface="Arial"/>
              </a:rPr>
              <a:t>Gada cilvēks medicīnā 2024 doc. Mārtiņš </a:t>
            </a:r>
            <a:r>
              <a:rPr lang="lv-LV" sz="1600" err="1">
                <a:solidFill>
                  <a:schemeClr val="bg2"/>
                </a:solidFill>
                <a:latin typeface="Arial"/>
                <a:cs typeface="Arial"/>
              </a:rPr>
              <a:t>Malzubris</a:t>
            </a:r>
            <a:endParaRPr lang="en-GB" sz="1600">
              <a:solidFill>
                <a:schemeClr val="bg2"/>
              </a:solidFill>
              <a:cs typeface="Arial"/>
            </a:endParaRPr>
          </a:p>
          <a:p>
            <a:pPr marL="342900" indent="-342900">
              <a:buFont typeface="Arial"/>
              <a:buChar char="•"/>
            </a:pPr>
            <a:r>
              <a:rPr lang="lv-LV" sz="1600">
                <a:solidFill>
                  <a:schemeClr val="bg2"/>
                </a:solidFill>
                <a:latin typeface="Arial"/>
                <a:cs typeface="Arial"/>
              </a:rPr>
              <a:t>Gada notikumu medicīnā 2024 asoc. prof. Ģirts </a:t>
            </a:r>
            <a:r>
              <a:rPr lang="lv-LV" sz="1600" err="1">
                <a:solidFill>
                  <a:schemeClr val="bg2"/>
                </a:solidFill>
                <a:latin typeface="Arial"/>
                <a:cs typeface="Arial"/>
              </a:rPr>
              <a:t>Šalms</a:t>
            </a:r>
            <a:endParaRPr lang="en-GB" sz="1600">
              <a:solidFill>
                <a:schemeClr val="bg2"/>
              </a:solidFill>
              <a:cs typeface="Arial"/>
            </a:endParaRPr>
          </a:p>
          <a:p>
            <a:pPr marL="342900" indent="-342900">
              <a:buFont typeface="Arial"/>
              <a:buChar char="•"/>
            </a:pPr>
            <a:r>
              <a:rPr lang="lv-LV" sz="1600">
                <a:solidFill>
                  <a:schemeClr val="bg2"/>
                </a:solidFill>
                <a:latin typeface="Arial"/>
                <a:cs typeface="Arial"/>
              </a:rPr>
              <a:t>Gada ārsts speciālists 2024 Jānis Osītis</a:t>
            </a:r>
            <a:endParaRPr lang="en-GB" sz="1600">
              <a:solidFill>
                <a:schemeClr val="bg2"/>
              </a:solidFill>
              <a:cs typeface="Arial"/>
            </a:endParaRPr>
          </a:p>
          <a:p>
            <a:pPr marL="342900" indent="-342900">
              <a:buFont typeface="Arial"/>
              <a:buChar char="•"/>
            </a:pPr>
            <a:r>
              <a:rPr lang="lv-LV" sz="1600">
                <a:solidFill>
                  <a:schemeClr val="bg2"/>
                </a:solidFill>
                <a:latin typeface="Arial"/>
                <a:cs typeface="Arial"/>
              </a:rPr>
              <a:t>Gada docētājs 2024 Iveta Bērziņa</a:t>
            </a:r>
            <a:endParaRPr lang="en-GB" sz="1600">
              <a:solidFill>
                <a:schemeClr val="bg2"/>
              </a:solidFill>
              <a:cs typeface="Arial"/>
            </a:endParaRPr>
          </a:p>
          <a:p>
            <a:pPr marL="342900" indent="-342900">
              <a:buFont typeface="Arial"/>
              <a:buChar char="•"/>
            </a:pPr>
            <a:r>
              <a:rPr lang="lv-LV" sz="1600">
                <a:solidFill>
                  <a:schemeClr val="bg2"/>
                </a:solidFill>
                <a:latin typeface="Arial"/>
                <a:cs typeface="Arial"/>
              </a:rPr>
              <a:t>A/S </a:t>
            </a:r>
            <a:r>
              <a:rPr lang="lv-LV" sz="1600" err="1">
                <a:solidFill>
                  <a:schemeClr val="bg2"/>
                </a:solidFill>
                <a:latin typeface="Arial"/>
                <a:cs typeface="Arial"/>
              </a:rPr>
              <a:t>Olpha</a:t>
            </a:r>
            <a:r>
              <a:rPr lang="lv-LV" sz="1600">
                <a:solidFill>
                  <a:schemeClr val="bg2"/>
                </a:solidFill>
                <a:latin typeface="Arial"/>
                <a:cs typeface="Arial"/>
              </a:rPr>
              <a:t> speciālbalva Iedvesma prof. Oskars Kalējs</a:t>
            </a:r>
            <a:endParaRPr lang="en-GB" sz="1600">
              <a:solidFill>
                <a:schemeClr val="bg2"/>
              </a:solidFill>
              <a:cs typeface="Arial"/>
            </a:endParaRPr>
          </a:p>
          <a:p>
            <a:pPr marL="342900" indent="-342900">
              <a:buFont typeface="Arial"/>
              <a:buChar char="•"/>
            </a:pPr>
            <a:r>
              <a:rPr lang="lv-LV" sz="1600">
                <a:solidFill>
                  <a:schemeClr val="bg2"/>
                </a:solidFill>
                <a:latin typeface="Arial"/>
                <a:cs typeface="Arial"/>
              </a:rPr>
              <a:t>A/S </a:t>
            </a:r>
            <a:r>
              <a:rPr lang="lv-LV" sz="1600" err="1">
                <a:solidFill>
                  <a:schemeClr val="bg2"/>
                </a:solidFill>
                <a:latin typeface="Arial"/>
                <a:cs typeface="Arial"/>
              </a:rPr>
              <a:t>Olpha</a:t>
            </a:r>
            <a:r>
              <a:rPr lang="lv-LV" sz="1600">
                <a:solidFill>
                  <a:schemeClr val="bg2"/>
                </a:solidFill>
                <a:latin typeface="Arial"/>
                <a:cs typeface="Arial"/>
              </a:rPr>
              <a:t> speciālbalva Iedvesma prof. Māris Taube</a:t>
            </a:r>
            <a:endParaRPr lang="en-GB" sz="1600">
              <a:solidFill>
                <a:schemeClr val="bg2"/>
              </a:solidFill>
              <a:cs typeface="Arial"/>
            </a:endParaRPr>
          </a:p>
          <a:p>
            <a:pPr marL="342900" indent="-342900">
              <a:buFont typeface="Arial"/>
              <a:buChar char="•"/>
            </a:pPr>
            <a:r>
              <a:rPr lang="lv-LV" sz="1600">
                <a:solidFill>
                  <a:schemeClr val="bg2"/>
                </a:solidFill>
                <a:latin typeface="Arial"/>
                <a:cs typeface="Arial"/>
              </a:rPr>
              <a:t>A/S Grindeks D. H. </a:t>
            </a:r>
            <a:r>
              <a:rPr lang="lv-LV" sz="1600" err="1">
                <a:solidFill>
                  <a:schemeClr val="bg2"/>
                </a:solidFill>
                <a:latin typeface="Arial"/>
                <a:cs typeface="Arial"/>
              </a:rPr>
              <a:t>Grindeļa</a:t>
            </a:r>
            <a:r>
              <a:rPr lang="lv-LV" sz="1600">
                <a:solidFill>
                  <a:schemeClr val="bg2"/>
                </a:solidFill>
                <a:latin typeface="Arial"/>
                <a:cs typeface="Arial"/>
              </a:rPr>
              <a:t> balva prof. Ilze Konrāde</a:t>
            </a:r>
            <a:endParaRPr lang="en-GB" sz="1600">
              <a:solidFill>
                <a:schemeClr val="bg2"/>
              </a:solidFill>
              <a:cs typeface="Arial"/>
            </a:endParaRPr>
          </a:p>
          <a:p>
            <a:pPr marL="342900" indent="-342900">
              <a:buFont typeface="Arial"/>
              <a:buChar char="•"/>
            </a:pPr>
            <a:r>
              <a:rPr lang="lv-LV" sz="1600">
                <a:solidFill>
                  <a:schemeClr val="bg2"/>
                </a:solidFill>
                <a:latin typeface="Arial"/>
                <a:cs typeface="Arial"/>
              </a:rPr>
              <a:t>Žurnāla Ievas Veselība speciālbalva  asoc. prof. Ieva Ziediņa</a:t>
            </a:r>
            <a:endParaRPr lang="en-GB" sz="1600">
              <a:solidFill>
                <a:schemeClr val="bg2"/>
              </a:solidFill>
              <a:cs typeface="Arial"/>
            </a:endParaRPr>
          </a:p>
          <a:p>
            <a:pPr marL="342900" indent="-342900">
              <a:buFont typeface="Arial"/>
              <a:buChar char="•"/>
            </a:pPr>
            <a:r>
              <a:rPr lang="lv-LV" sz="1600">
                <a:solidFill>
                  <a:schemeClr val="bg2"/>
                </a:solidFill>
                <a:latin typeface="Arial"/>
                <a:cs typeface="Arial"/>
              </a:rPr>
              <a:t>Latvijas Ārstu biedrības speciālbalva asoc. prof. Jeļena </a:t>
            </a:r>
            <a:r>
              <a:rPr lang="lv-LV" sz="1600" err="1">
                <a:solidFill>
                  <a:schemeClr val="bg2"/>
                </a:solidFill>
                <a:latin typeface="Arial"/>
                <a:cs typeface="Arial"/>
              </a:rPr>
              <a:t>Storoženko</a:t>
            </a:r>
            <a:endParaRPr lang="lv-LV" sz="1600">
              <a:solidFill>
                <a:schemeClr val="bg2"/>
              </a:solidFill>
              <a:cs typeface="Arial"/>
            </a:endParaRPr>
          </a:p>
          <a:p>
            <a:pPr marL="342900" indent="-342900">
              <a:buFont typeface="Arial"/>
              <a:buChar char="•"/>
            </a:pPr>
            <a:endParaRPr lang="lv-LV" sz="1600">
              <a:solidFill>
                <a:schemeClr val="bg2"/>
              </a:solidFill>
              <a:latin typeface="Arial"/>
              <a:cs typeface="Arial"/>
            </a:endParaRPr>
          </a:p>
        </p:txBody>
      </p:sp>
    </p:spTree>
    <p:extLst>
      <p:ext uri="{BB962C8B-B14F-4D97-AF65-F5344CB8AC3E}">
        <p14:creationId xmlns:p14="http://schemas.microsoft.com/office/powerpoint/2010/main" val="7544225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746CF-E648-9E4E-90FA-DF3C880E318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D6C9D53-6654-B105-00BC-FBB1C8B62554}"/>
              </a:ext>
            </a:extLst>
          </p:cNvPr>
          <p:cNvSpPr>
            <a:spLocks noGrp="1"/>
          </p:cNvSpPr>
          <p:nvPr>
            <p:ph type="ctrTitle"/>
          </p:nvPr>
        </p:nvSpPr>
        <p:spPr>
          <a:xfrm>
            <a:off x="672521" y="1616766"/>
            <a:ext cx="3600000" cy="3968150"/>
          </a:xfrm>
        </p:spPr>
        <p:txBody>
          <a:bodyPr/>
          <a:lstStyle/>
          <a:p>
            <a:pPr marR="0" lvl="0" algn="l" defTabSz="914354" rtl="0" eaLnBrk="1" fontAlgn="auto" latinLnBrk="0" hangingPunct="0">
              <a:lnSpc>
                <a:spcPct val="100000"/>
              </a:lnSpc>
              <a:spcBef>
                <a:spcPts val="0"/>
              </a:spcBef>
              <a:spcAft>
                <a:spcPts val="0"/>
              </a:spcAft>
              <a:buClr>
                <a:srgbClr val="990924"/>
              </a:buClr>
              <a:buSzTx/>
              <a:tabLst/>
              <a:defRPr/>
            </a:pPr>
            <a:r>
              <a:rPr kumimoji="0" lang="lv-LV" sz="2000" b="0" i="0" u="none" strike="noStrike" kern="0" cap="none" spc="0" normalizeH="0" baseline="0" noProof="0">
                <a:ln>
                  <a:noFill/>
                </a:ln>
                <a:solidFill>
                  <a:srgbClr val="000000"/>
                </a:solidFill>
                <a:effectLst/>
                <a:uLnTx/>
                <a:uFillTx/>
                <a:latin typeface="Arial"/>
                <a:ea typeface="Calibri"/>
                <a:cs typeface="Arial"/>
                <a:sym typeface="Arial"/>
              </a:rPr>
              <a:t>Personāla atlases Alma </a:t>
            </a:r>
            <a:r>
              <a:rPr kumimoji="0" lang="lv-LV" sz="2000" b="0" i="0" u="none" strike="noStrike" kern="0" cap="none" spc="0" normalizeH="0" baseline="0" noProof="0" err="1">
                <a:ln>
                  <a:noFill/>
                </a:ln>
                <a:solidFill>
                  <a:srgbClr val="000000"/>
                </a:solidFill>
                <a:effectLst/>
                <a:uLnTx/>
                <a:uFillTx/>
                <a:latin typeface="Arial"/>
                <a:ea typeface="Calibri"/>
                <a:cs typeface="Arial"/>
                <a:sym typeface="Arial"/>
              </a:rPr>
              <a:t>Career</a:t>
            </a:r>
            <a:r>
              <a:rPr kumimoji="0" lang="lv-LV" sz="2000" b="0" i="0" u="none" strike="noStrike" kern="0" cap="none" spc="0" normalizeH="0" baseline="0" noProof="0">
                <a:ln>
                  <a:noFill/>
                </a:ln>
                <a:solidFill>
                  <a:srgbClr val="000000"/>
                </a:solidFill>
                <a:effectLst/>
                <a:uLnTx/>
                <a:uFillTx/>
                <a:latin typeface="Arial"/>
                <a:ea typeface="Calibri"/>
                <a:cs typeface="Arial"/>
                <a:sym typeface="Arial"/>
              </a:rPr>
              <a:t> Latvia aptaujā</a:t>
            </a:r>
            <a:br>
              <a:rPr kumimoji="0" lang="lv-LV" sz="2000" b="0" i="0" u="none" strike="noStrike" kern="0" cap="none" spc="0" normalizeH="0" baseline="0" noProof="0">
                <a:ln>
                  <a:noFill/>
                </a:ln>
                <a:solidFill>
                  <a:srgbClr val="000000"/>
                </a:solidFill>
                <a:effectLst/>
                <a:uLnTx/>
                <a:uFillTx/>
                <a:latin typeface="Arial"/>
                <a:ea typeface="Calibri"/>
                <a:cs typeface="Arial"/>
                <a:sym typeface="Arial"/>
              </a:rPr>
            </a:br>
            <a:r>
              <a:rPr kumimoji="0" lang="lv-LV" sz="2000" b="0" i="0" u="none" strike="noStrike" kern="0" cap="none" spc="0" normalizeH="0" baseline="0" noProof="0">
                <a:ln>
                  <a:noFill/>
                </a:ln>
                <a:solidFill>
                  <a:srgbClr val="000000"/>
                </a:solidFill>
                <a:effectLst/>
                <a:uLnTx/>
                <a:uFillTx/>
                <a:latin typeface="Arial"/>
                <a:ea typeface="Calibri"/>
                <a:cs typeface="Arial"/>
                <a:sym typeface="Arial"/>
              </a:rPr>
              <a:t>«TOP darba devējs 2024» RSU ieguva galveno balvu valsts sektora kategorijā – </a:t>
            </a:r>
            <a:br>
              <a:rPr kumimoji="0" lang="lv-LV" sz="2000" b="0" i="0" u="none" strike="noStrike" kern="0" cap="none" spc="0" normalizeH="0" baseline="0" noProof="0">
                <a:ln>
                  <a:noFill/>
                </a:ln>
                <a:solidFill>
                  <a:srgbClr val="000000"/>
                </a:solidFill>
                <a:effectLst/>
                <a:uLnTx/>
                <a:uFillTx/>
                <a:latin typeface="Arial"/>
                <a:ea typeface="Calibri"/>
                <a:cs typeface="Arial"/>
                <a:sym typeface="Arial"/>
              </a:rPr>
            </a:br>
            <a:r>
              <a:rPr kumimoji="0" lang="lv-LV" sz="2000" b="1" i="0" u="none" strike="noStrike" kern="0" cap="none" spc="0" normalizeH="0" baseline="0" noProof="0">
                <a:ln>
                  <a:noFill/>
                </a:ln>
                <a:solidFill>
                  <a:srgbClr val="8E001C"/>
                </a:solidFill>
                <a:effectLst/>
                <a:uLnTx/>
                <a:uFillTx/>
                <a:latin typeface="Arial"/>
                <a:ea typeface="Calibri"/>
                <a:cs typeface="Arial"/>
                <a:sym typeface="Arial"/>
              </a:rPr>
              <a:t>labākais darba devējs starp 50 valsts sektoru pārstāvošiem uzņēmumiem</a:t>
            </a:r>
            <a:br>
              <a:rPr kumimoji="0" lang="lv-LV" sz="2000" b="1" i="0" u="none" strike="noStrike" kern="0" cap="none" spc="0" normalizeH="0" baseline="0" noProof="0">
                <a:ln>
                  <a:noFill/>
                </a:ln>
                <a:solidFill>
                  <a:srgbClr val="8E001C"/>
                </a:solidFill>
                <a:effectLst/>
                <a:uLnTx/>
                <a:uFillTx/>
                <a:latin typeface="Arial"/>
                <a:ea typeface="Calibri"/>
                <a:cs typeface="Arial"/>
                <a:sym typeface="Arial"/>
              </a:rPr>
            </a:br>
            <a:br>
              <a:rPr kumimoji="0" lang="lv-LV" sz="2000" b="1" i="0" u="none" strike="noStrike" kern="0" cap="none" spc="0" normalizeH="0" baseline="0" noProof="0">
                <a:ln>
                  <a:noFill/>
                </a:ln>
                <a:solidFill>
                  <a:srgbClr val="8E001C"/>
                </a:solidFill>
                <a:effectLst/>
                <a:uLnTx/>
                <a:uFillTx/>
                <a:latin typeface="Arial"/>
                <a:ea typeface="Calibri"/>
                <a:cs typeface="Arial"/>
                <a:sym typeface="Arial"/>
              </a:rPr>
            </a:br>
            <a:r>
              <a:rPr kumimoji="0" lang="lv-LV" sz="2000" b="0" i="0" u="none" strike="noStrike" kern="0" cap="none" spc="0" normalizeH="0" baseline="0" noProof="0">
                <a:ln>
                  <a:noFill/>
                </a:ln>
                <a:solidFill>
                  <a:srgbClr val="000000"/>
                </a:solidFill>
                <a:effectLst/>
                <a:uLnTx/>
                <a:uFillTx/>
                <a:latin typeface="Arial"/>
                <a:ea typeface="Calibri"/>
                <a:cs typeface="Arial"/>
                <a:sym typeface="Arial"/>
              </a:rPr>
              <a:t>Kopējā visu nozaru darba devēju sarakstā ierindojās     </a:t>
            </a:r>
            <a:r>
              <a:rPr kumimoji="0" lang="lv-LV" sz="2000" b="1" i="0" u="none" strike="noStrike" kern="0" cap="none" spc="0" normalizeH="0" baseline="0" noProof="0">
                <a:ln>
                  <a:noFill/>
                </a:ln>
                <a:solidFill>
                  <a:srgbClr val="8E001C"/>
                </a:solidFill>
                <a:effectLst/>
                <a:uLnTx/>
                <a:uFillTx/>
                <a:latin typeface="Arial"/>
                <a:ea typeface="Calibri"/>
                <a:cs typeface="Arial"/>
                <a:sym typeface="Arial"/>
              </a:rPr>
              <a:t>14. vietā aptaujā               «TOP darba devējs 2024»</a:t>
            </a:r>
            <a:r>
              <a:rPr kumimoji="0" lang="lv-LV" sz="1800" b="1" i="0" u="none" strike="noStrike" kern="0" cap="none" spc="0" normalizeH="0" baseline="0" noProof="0">
                <a:ln>
                  <a:noFill/>
                </a:ln>
                <a:solidFill>
                  <a:srgbClr val="8E001C"/>
                </a:solidFill>
                <a:effectLst/>
                <a:uLnTx/>
                <a:uFillTx/>
                <a:latin typeface="Arial"/>
                <a:ea typeface="Calibri"/>
                <a:cs typeface="Arial"/>
                <a:sym typeface="Arial"/>
              </a:rPr>
              <a:t> </a:t>
            </a:r>
          </a:p>
        </p:txBody>
      </p:sp>
      <p:sp>
        <p:nvSpPr>
          <p:cNvPr id="4" name="Subtitle 3">
            <a:extLst>
              <a:ext uri="{FF2B5EF4-FFF2-40B4-BE49-F238E27FC236}">
                <a16:creationId xmlns:a16="http://schemas.microsoft.com/office/drawing/2014/main" id="{8C39B331-C9F0-870F-AE1D-F28BA9CC0902}"/>
              </a:ext>
            </a:extLst>
          </p:cNvPr>
          <p:cNvSpPr>
            <a:spLocks noGrp="1"/>
          </p:cNvSpPr>
          <p:nvPr>
            <p:ph type="subTitle" idx="1"/>
          </p:nvPr>
        </p:nvSpPr>
        <p:spPr>
          <a:xfrm>
            <a:off x="540000" y="720000"/>
            <a:ext cx="3600000" cy="896766"/>
          </a:xfrm>
        </p:spPr>
        <p:txBody>
          <a:bodyPr/>
          <a:lstStyle/>
          <a:p>
            <a:r>
              <a:rPr lang="lv-LV"/>
              <a:t>TOP Darba Devējs balva</a:t>
            </a:r>
          </a:p>
        </p:txBody>
      </p:sp>
      <p:sp>
        <p:nvSpPr>
          <p:cNvPr id="11" name="Text Placeholder 10">
            <a:extLst>
              <a:ext uri="{FF2B5EF4-FFF2-40B4-BE49-F238E27FC236}">
                <a16:creationId xmlns:a16="http://schemas.microsoft.com/office/drawing/2014/main" id="{2F568BEC-343F-9E37-BBE4-4EADF140C0A9}"/>
              </a:ext>
            </a:extLst>
          </p:cNvPr>
          <p:cNvSpPr>
            <a:spLocks noGrp="1"/>
          </p:cNvSpPr>
          <p:nvPr>
            <p:ph type="body" sz="quarter" idx="14"/>
          </p:nvPr>
        </p:nvSpPr>
        <p:spPr/>
        <p:txBody>
          <a:bodyPr/>
          <a:lstStyle/>
          <a:p>
            <a:r>
              <a:rPr lang="lv-LV" altLang="lv-LV"/>
              <a:t>RSU  - labākais darba devējs valsts sektorā trešo gadu pēc kārtas</a:t>
            </a:r>
            <a:endParaRPr lang="lv-LV"/>
          </a:p>
          <a:p>
            <a:endParaRPr lang="lv-LV"/>
          </a:p>
        </p:txBody>
      </p:sp>
      <p:pic>
        <p:nvPicPr>
          <p:cNvPr id="16" name="Picture Placeholder 10" descr="A blue and white background with text and symbols&#10;&#10;AI-generated content may be incorrect.">
            <a:extLst>
              <a:ext uri="{FF2B5EF4-FFF2-40B4-BE49-F238E27FC236}">
                <a16:creationId xmlns:a16="http://schemas.microsoft.com/office/drawing/2014/main" id="{D5E2F7DB-06B3-7AF4-F034-87AB77D549DC}"/>
              </a:ext>
            </a:extLst>
          </p:cNvPr>
          <p:cNvPicPr>
            <a:picLocks noGrp="1" noChangeAspect="1"/>
          </p:cNvPicPr>
          <p:nvPr>
            <p:ph type="pic" idx="12"/>
          </p:nvPr>
        </p:nvPicPr>
        <p:blipFill>
          <a:blip r:embed="rId2" cstate="screen">
            <a:extLst>
              <a:ext uri="{28A0092B-C50C-407E-A947-70E740481C1C}">
                <a14:useLocalDpi xmlns:a14="http://schemas.microsoft.com/office/drawing/2010/main"/>
              </a:ext>
            </a:extLst>
          </a:blip>
          <a:srcRect/>
          <a:stretch>
            <a:fillRect/>
          </a:stretch>
        </p:blipFill>
        <p:spPr>
          <a:xfrm>
            <a:off x="4679950" y="539750"/>
            <a:ext cx="3240088" cy="2879725"/>
          </a:xfrm>
        </p:spPr>
      </p:pic>
      <p:pic>
        <p:nvPicPr>
          <p:cNvPr id="17" name="Picture Placeholder 12" descr="A person standing in front of a microphone&#10;&#10;AI-generated content may be incorrect.">
            <a:extLst>
              <a:ext uri="{FF2B5EF4-FFF2-40B4-BE49-F238E27FC236}">
                <a16:creationId xmlns:a16="http://schemas.microsoft.com/office/drawing/2014/main" id="{746796FF-2711-A2DE-1232-9A9751C73192}"/>
              </a:ext>
            </a:extLst>
          </p:cNvPr>
          <p:cNvPicPr>
            <a:picLocks noGrp="1" noChangeAspect="1"/>
          </p:cNvPicPr>
          <p:nvPr>
            <p:ph type="pic" idx="13"/>
          </p:nvPr>
        </p:nvPicPr>
        <p:blipFill>
          <a:blip r:embed="rId3" cstate="screen">
            <a:extLst>
              <a:ext uri="{28A0092B-C50C-407E-A947-70E740481C1C}">
                <a14:useLocalDpi xmlns:a14="http://schemas.microsoft.com/office/drawing/2010/main"/>
              </a:ext>
            </a:extLst>
          </a:blip>
          <a:srcRect/>
          <a:stretch>
            <a:fillRect/>
          </a:stretch>
        </p:blipFill>
        <p:spPr>
          <a:xfrm>
            <a:off x="8027988" y="539750"/>
            <a:ext cx="3636962" cy="2160588"/>
          </a:xfrm>
        </p:spPr>
      </p:pic>
      <p:pic>
        <p:nvPicPr>
          <p:cNvPr id="18" name="Picture Placeholder 14" descr="A person and person standing at a podium&#10;&#10;AI-generated content may be incorrect.">
            <a:extLst>
              <a:ext uri="{FF2B5EF4-FFF2-40B4-BE49-F238E27FC236}">
                <a16:creationId xmlns:a16="http://schemas.microsoft.com/office/drawing/2014/main" id="{FA9F4066-45BB-AE66-F24D-63F91C54AB56}"/>
              </a:ext>
            </a:extLst>
          </p:cNvPr>
          <p:cNvPicPr>
            <a:picLocks noGrp="1" noChangeAspect="1"/>
          </p:cNvPicPr>
          <p:nvPr>
            <p:ph type="pic" idx="10"/>
          </p:nvPr>
        </p:nvPicPr>
        <p:blipFill>
          <a:blip r:embed="rId4" cstate="screen">
            <a:extLst>
              <a:ext uri="{28A0092B-C50C-407E-A947-70E740481C1C}">
                <a14:useLocalDpi xmlns:a14="http://schemas.microsoft.com/office/drawing/2010/main"/>
              </a:ext>
            </a:extLst>
          </a:blip>
          <a:srcRect/>
          <a:stretch>
            <a:fillRect/>
          </a:stretch>
        </p:blipFill>
        <p:spPr>
          <a:xfrm>
            <a:off x="8027988" y="2808288"/>
            <a:ext cx="3636962" cy="3509962"/>
          </a:xfrm>
        </p:spPr>
      </p:pic>
    </p:spTree>
    <p:extLst>
      <p:ext uri="{BB962C8B-B14F-4D97-AF65-F5344CB8AC3E}">
        <p14:creationId xmlns:p14="http://schemas.microsoft.com/office/powerpoint/2010/main" val="28819326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B62B0C7-BB8B-E263-DC8C-80CB41271B7A}"/>
              </a:ext>
            </a:extLst>
          </p:cNvPr>
          <p:cNvSpPr/>
          <p:nvPr/>
        </p:nvSpPr>
        <p:spPr>
          <a:xfrm>
            <a:off x="212271" y="5617029"/>
            <a:ext cx="3665765" cy="107768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 name="Subtitle 2">
            <a:extLst>
              <a:ext uri="{FF2B5EF4-FFF2-40B4-BE49-F238E27FC236}">
                <a16:creationId xmlns:a16="http://schemas.microsoft.com/office/drawing/2014/main" id="{076D2EEE-306A-6564-3C6C-0005F9A19C4C}"/>
              </a:ext>
            </a:extLst>
          </p:cNvPr>
          <p:cNvSpPr>
            <a:spLocks noGrp="1"/>
          </p:cNvSpPr>
          <p:nvPr>
            <p:ph type="subTitle" idx="1"/>
          </p:nvPr>
        </p:nvSpPr>
        <p:spPr/>
        <p:txBody>
          <a:bodyPr/>
          <a:lstStyle/>
          <a:p>
            <a:r>
              <a:rPr kumimoji="0" lang="lv-LV" altLang="lv-LV" sz="2400" b="1" i="0" u="none" strike="noStrike" kern="1200" cap="none" spc="-15" normalizeH="0" baseline="0" noProof="0">
                <a:ln>
                  <a:noFill/>
                </a:ln>
                <a:solidFill>
                  <a:srgbClr val="98002E"/>
                </a:solidFill>
                <a:effectLst/>
                <a:uLnTx/>
                <a:uFillTx/>
                <a:latin typeface="Arial" panose="020B0604020202020204" pitchFamily="34" charset="0"/>
                <a:ea typeface="+mj-ea"/>
                <a:cs typeface="Arial" panose="020B0604020202020204" pitchFamily="34" charset="0"/>
                <a:sym typeface="Arial"/>
              </a:rPr>
              <a:t>RSU Sporta kluba un māksliniecisko kolektīvu aktivitātes</a:t>
            </a:r>
            <a:endParaRPr kumimoji="0" lang="en-US" sz="1800" b="1" i="0" u="none" strike="noStrike" kern="1200" cap="none" spc="-15" normalizeH="0" baseline="0" noProof="0">
              <a:ln>
                <a:noFill/>
              </a:ln>
              <a:solidFill>
                <a:srgbClr val="98002E"/>
              </a:solidFill>
              <a:effectLst/>
              <a:uLnTx/>
              <a:uFillTx/>
              <a:latin typeface="Arial" panose="020B0604020202020204" pitchFamily="34" charset="0"/>
              <a:ea typeface="+mj-ea"/>
              <a:cs typeface="Arial" panose="020B0604020202020204" pitchFamily="34" charset="0"/>
              <a:sym typeface="Arial"/>
            </a:endParaRPr>
          </a:p>
          <a:p>
            <a:endParaRPr lang="lv-LV"/>
          </a:p>
        </p:txBody>
      </p:sp>
      <p:pic>
        <p:nvPicPr>
          <p:cNvPr id="12" name="Picture Placeholder 11" descr="A group of people in a sports hall&#10;&#10;AI-generated content may be incorrect.">
            <a:extLst>
              <a:ext uri="{FF2B5EF4-FFF2-40B4-BE49-F238E27FC236}">
                <a16:creationId xmlns:a16="http://schemas.microsoft.com/office/drawing/2014/main" id="{4E91AEA8-CDCF-F4C9-0656-1F56E051ABC4}"/>
              </a:ext>
            </a:extLst>
          </p:cNvPr>
          <p:cNvPicPr>
            <a:picLocks noGrp="1" noChangeAspect="1"/>
          </p:cNvPicPr>
          <p:nvPr>
            <p:ph type="pic" idx="12"/>
          </p:nvPr>
        </p:nvPicPr>
        <p:blipFill>
          <a:blip r:embed="rId2" cstate="screen">
            <a:extLst>
              <a:ext uri="{28A0092B-C50C-407E-A947-70E740481C1C}">
                <a14:useLocalDpi xmlns:a14="http://schemas.microsoft.com/office/drawing/2010/main"/>
              </a:ext>
            </a:extLst>
          </a:blip>
          <a:srcRect/>
          <a:stretch>
            <a:fillRect/>
          </a:stretch>
        </p:blipFill>
        <p:spPr/>
      </p:pic>
      <p:pic>
        <p:nvPicPr>
          <p:cNvPr id="3074" name="Picture 2" descr="No photo description available.">
            <a:extLst>
              <a:ext uri="{FF2B5EF4-FFF2-40B4-BE49-F238E27FC236}">
                <a16:creationId xmlns:a16="http://schemas.microsoft.com/office/drawing/2014/main" id="{E44E0936-ABD0-7C9C-057C-75ACCE5C1830}"/>
              </a:ext>
            </a:extLst>
          </p:cNvPr>
          <p:cNvPicPr>
            <a:picLocks noGrp="1" noChangeAspect="1" noChangeArrowheads="1"/>
          </p:cNvPicPr>
          <p:nvPr>
            <p:ph type="pic" idx="10"/>
          </p:nvPr>
        </p:nvPicPr>
        <p:blipFill>
          <a:blip r:embed="rId3" cstate="screen">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No photo description available.">
            <a:extLst>
              <a:ext uri="{FF2B5EF4-FFF2-40B4-BE49-F238E27FC236}">
                <a16:creationId xmlns:a16="http://schemas.microsoft.com/office/drawing/2014/main" id="{85FCDC2D-9F62-27BF-058D-F90F747CB554}"/>
              </a:ext>
            </a:extLst>
          </p:cNvPr>
          <p:cNvPicPr>
            <a:picLocks noGrp="1" noChangeAspect="1" noChangeArrowheads="1"/>
          </p:cNvPicPr>
          <p:nvPr>
            <p:ph type="pic" idx="11"/>
          </p:nvPr>
        </p:nvPicPr>
        <p:blipFill>
          <a:blip r:embed="rId4" cstate="screen">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group of people on a stage&#10;&#10;AI-generated content may be incorrect.">
            <a:extLst>
              <a:ext uri="{FF2B5EF4-FFF2-40B4-BE49-F238E27FC236}">
                <a16:creationId xmlns:a16="http://schemas.microsoft.com/office/drawing/2014/main" id="{E87FE5D0-C13B-9946-941F-0FA23FE80D4B}"/>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10946" y="4464707"/>
            <a:ext cx="4061052" cy="1853293"/>
          </a:xfrm>
          <a:prstGeom prst="rect">
            <a:avLst/>
          </a:prstGeom>
        </p:spPr>
      </p:pic>
      <p:pic>
        <p:nvPicPr>
          <p:cNvPr id="21" name="Picture 20" descr="A group of cheerleaders posing for a photo&#10;&#10;AI-generated content may be incorrect.">
            <a:extLst>
              <a:ext uri="{FF2B5EF4-FFF2-40B4-BE49-F238E27FC236}">
                <a16:creationId xmlns:a16="http://schemas.microsoft.com/office/drawing/2014/main" id="{E6A89FC2-6544-A214-D074-86E09745BBA6}"/>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10946" y="2134401"/>
            <a:ext cx="4061052" cy="2218281"/>
          </a:xfrm>
          <a:prstGeom prst="rect">
            <a:avLst/>
          </a:prstGeom>
        </p:spPr>
      </p:pic>
      <p:pic>
        <p:nvPicPr>
          <p:cNvPr id="5" name="Picture Placeholder 4">
            <a:extLst>
              <a:ext uri="{FF2B5EF4-FFF2-40B4-BE49-F238E27FC236}">
                <a16:creationId xmlns:a16="http://schemas.microsoft.com/office/drawing/2014/main" id="{B4938A26-465A-DBB9-3FD2-EA1B00A29EA0}"/>
              </a:ext>
            </a:extLst>
          </p:cNvPr>
          <p:cNvPicPr>
            <a:picLocks noGrp="1" noChangeAspect="1"/>
          </p:cNvPicPr>
          <p:nvPr>
            <p:ph type="pic" idx="13"/>
          </p:nvPr>
        </p:nvPicPr>
        <p:blipFill>
          <a:blip r:embed="rId7" cstate="screen">
            <a:extLst>
              <a:ext uri="{28A0092B-C50C-407E-A947-70E740481C1C}">
                <a14:useLocalDpi xmlns:a14="http://schemas.microsoft.com/office/drawing/2010/main"/>
              </a:ext>
            </a:extLst>
          </a:blip>
          <a:srcRect/>
          <a:stretch/>
        </p:blipFill>
        <p:spPr>
          <a:prstGeom prst="rect">
            <a:avLst/>
          </a:prstGeom>
        </p:spPr>
      </p:pic>
    </p:spTree>
    <p:extLst>
      <p:ext uri="{BB962C8B-B14F-4D97-AF65-F5344CB8AC3E}">
        <p14:creationId xmlns:p14="http://schemas.microsoft.com/office/powerpoint/2010/main" val="19049653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25278B-25AD-91B2-8815-2CB48EBEA48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74E9EF7-4159-5DC4-6A61-0F01EEF2EA58}"/>
              </a:ext>
            </a:extLst>
          </p:cNvPr>
          <p:cNvSpPr>
            <a:spLocks noGrp="1"/>
          </p:cNvSpPr>
          <p:nvPr>
            <p:ph type="body" sz="quarter" idx="11"/>
          </p:nvPr>
        </p:nvSpPr>
        <p:spPr>
          <a:xfrm>
            <a:off x="539998" y="352425"/>
            <a:ext cx="9745969" cy="1994153"/>
          </a:xfrm>
        </p:spPr>
        <p:txBody>
          <a:bodyPr vert="horz" lIns="0" tIns="0" rIns="0" bIns="0" rtlCol="0" anchor="t">
            <a:normAutofit/>
          </a:bodyPr>
          <a:lstStyle/>
          <a:p>
            <a:r>
              <a:rPr lang="lv-LV" sz="2800">
                <a:latin typeface="Arial"/>
                <a:cs typeface="Arial"/>
              </a:rPr>
              <a:t>RSU 75 gadu jubilejas svinības</a:t>
            </a:r>
            <a:br>
              <a:rPr lang="lv-LV" sz="2800"/>
            </a:br>
            <a:endParaRPr lang="en-GB" sz="2700" b="0">
              <a:solidFill>
                <a:srgbClr val="000000"/>
              </a:solidFill>
            </a:endParaRPr>
          </a:p>
          <a:p>
            <a:endParaRPr lang="en-GB"/>
          </a:p>
        </p:txBody>
      </p:sp>
      <p:pic>
        <p:nvPicPr>
          <p:cNvPr id="6" name="Picture 5" descr="A group of women sitting on a couch&#10;&#10;AI-generated content may be incorrect.">
            <a:extLst>
              <a:ext uri="{FF2B5EF4-FFF2-40B4-BE49-F238E27FC236}">
                <a16:creationId xmlns:a16="http://schemas.microsoft.com/office/drawing/2014/main" id="{E609B83A-DCEE-B25E-1186-C1AFDDCA56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1487" y="1009880"/>
            <a:ext cx="3346374" cy="2194193"/>
          </a:xfrm>
          <a:prstGeom prst="rect">
            <a:avLst/>
          </a:prstGeom>
        </p:spPr>
      </p:pic>
      <p:pic>
        <p:nvPicPr>
          <p:cNvPr id="14" name="Picture 13" descr="A group of people dancing on a stage&#10;&#10;AI-generated content may be incorrect.">
            <a:extLst>
              <a:ext uri="{FF2B5EF4-FFF2-40B4-BE49-F238E27FC236}">
                <a16:creationId xmlns:a16="http://schemas.microsoft.com/office/drawing/2014/main" id="{5DB51FB9-CC12-E8C7-D09F-553EF6EC2EBB}"/>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19795" y="275421"/>
            <a:ext cx="5681185" cy="3415274"/>
          </a:xfrm>
          <a:prstGeom prst="rect">
            <a:avLst/>
          </a:prstGeom>
        </p:spPr>
      </p:pic>
      <p:pic>
        <p:nvPicPr>
          <p:cNvPr id="16" name="Picture 15" descr="Two men shaking hands on a stage&#10;&#10;AI-generated content may be incorrect.">
            <a:extLst>
              <a:ext uri="{FF2B5EF4-FFF2-40B4-BE49-F238E27FC236}">
                <a16:creationId xmlns:a16="http://schemas.microsoft.com/office/drawing/2014/main" id="{C95E5BE9-2AD1-A082-041F-1436DF377BB7}"/>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3791726" y="1009880"/>
            <a:ext cx="2276385" cy="2190734"/>
          </a:xfrm>
          <a:prstGeom prst="rect">
            <a:avLst/>
          </a:prstGeom>
        </p:spPr>
      </p:pic>
      <p:pic>
        <p:nvPicPr>
          <p:cNvPr id="17" name="Picture 16">
            <a:extLst>
              <a:ext uri="{FF2B5EF4-FFF2-40B4-BE49-F238E27FC236}">
                <a16:creationId xmlns:a16="http://schemas.microsoft.com/office/drawing/2014/main" id="{A6D4D79B-3283-AC77-4BDA-F36A3B4F5AAA}"/>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6219570" y="3780356"/>
            <a:ext cx="2752169" cy="2953617"/>
          </a:xfrm>
          <a:prstGeom prst="rect">
            <a:avLst/>
          </a:prstGeom>
        </p:spPr>
      </p:pic>
      <p:pic>
        <p:nvPicPr>
          <p:cNvPr id="3" name="Picture 2" descr="A group of women singing&#10;&#10;AI-generated content may be incorrect.">
            <a:extLst>
              <a:ext uri="{FF2B5EF4-FFF2-40B4-BE49-F238E27FC236}">
                <a16:creationId xmlns:a16="http://schemas.microsoft.com/office/drawing/2014/main" id="{A4F2F165-8E64-BFB0-1FDD-C88DEFC984B9}"/>
              </a:ext>
            </a:extLst>
          </p:cNvPr>
          <p:cNvPicPr>
            <a:picLocks noChangeAspect="1"/>
          </p:cNvPicPr>
          <p:nvPr/>
        </p:nvPicPr>
        <p:blipFill>
          <a:blip r:embed="rId6" cstate="screen">
            <a:extLst>
              <a:ext uri="{28A0092B-C50C-407E-A947-70E740481C1C}">
                <a14:useLocalDpi xmlns:a14="http://schemas.microsoft.com/office/drawing/2010/main"/>
              </a:ext>
            </a:extLst>
          </a:blip>
          <a:srcRect l="-43" r="-171"/>
          <a:stretch>
            <a:fillRect/>
          </a:stretch>
        </p:blipFill>
        <p:spPr>
          <a:xfrm>
            <a:off x="293998" y="3323422"/>
            <a:ext cx="5804110" cy="3413405"/>
          </a:xfrm>
          <a:prstGeom prst="rect">
            <a:avLst/>
          </a:prstGeom>
        </p:spPr>
      </p:pic>
      <p:pic>
        <p:nvPicPr>
          <p:cNvPr id="4" name="Picture 3" descr="A group of women dancing&#10;&#10;AI-generated content may be incorrect.">
            <a:extLst>
              <a:ext uri="{FF2B5EF4-FFF2-40B4-BE49-F238E27FC236}">
                <a16:creationId xmlns:a16="http://schemas.microsoft.com/office/drawing/2014/main" id="{E3D6CA4F-40A4-252E-81DD-9BF5D2EAAC61}"/>
              </a:ext>
            </a:extLst>
          </p:cNvPr>
          <p:cNvPicPr>
            <a:picLocks noChangeAspect="1"/>
          </p:cNvPicPr>
          <p:nvPr/>
        </p:nvPicPr>
        <p:blipFill>
          <a:blip r:embed="rId7" cstate="screen">
            <a:extLst>
              <a:ext uri="{28A0092B-C50C-407E-A947-70E740481C1C}">
                <a14:useLocalDpi xmlns:a14="http://schemas.microsoft.com/office/drawing/2010/main"/>
              </a:ext>
            </a:extLst>
          </a:blip>
          <a:srcRect b="-357"/>
          <a:stretch>
            <a:fillRect/>
          </a:stretch>
        </p:blipFill>
        <p:spPr>
          <a:xfrm>
            <a:off x="9059294" y="3780162"/>
            <a:ext cx="2838227" cy="2957521"/>
          </a:xfrm>
          <a:prstGeom prst="rect">
            <a:avLst/>
          </a:prstGeom>
        </p:spPr>
      </p:pic>
    </p:spTree>
    <p:extLst>
      <p:ext uri="{BB962C8B-B14F-4D97-AF65-F5344CB8AC3E}">
        <p14:creationId xmlns:p14="http://schemas.microsoft.com/office/powerpoint/2010/main" val="27505664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uilding with a lawn and a lawn&#10;&#10;AI-generated content may be incorrect.">
            <a:extLst>
              <a:ext uri="{FF2B5EF4-FFF2-40B4-BE49-F238E27FC236}">
                <a16:creationId xmlns:a16="http://schemas.microsoft.com/office/drawing/2014/main" id="{2019A1B7-2A45-C3E7-936B-87EE0376162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545544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35DDF6A-EC59-A38E-8483-565E80D08987}"/>
              </a:ext>
            </a:extLst>
          </p:cNvPr>
          <p:cNvSpPr/>
          <p:nvPr/>
        </p:nvSpPr>
        <p:spPr>
          <a:xfrm>
            <a:off x="265043" y="5870713"/>
            <a:ext cx="4386470" cy="7951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 name="Subtitle 2">
            <a:extLst>
              <a:ext uri="{FF2B5EF4-FFF2-40B4-BE49-F238E27FC236}">
                <a16:creationId xmlns:a16="http://schemas.microsoft.com/office/drawing/2014/main" id="{2D310EBF-F5C3-CB77-AC56-25268DA65C3A}"/>
              </a:ext>
            </a:extLst>
          </p:cNvPr>
          <p:cNvSpPr>
            <a:spLocks noGrp="1"/>
          </p:cNvSpPr>
          <p:nvPr>
            <p:ph type="subTitle" idx="1"/>
          </p:nvPr>
        </p:nvSpPr>
        <p:spPr>
          <a:xfrm>
            <a:off x="540000" y="540000"/>
            <a:ext cx="4680000" cy="1774632"/>
          </a:xfrm>
        </p:spPr>
        <p:txBody>
          <a:bodyPr/>
          <a:lstStyle/>
          <a:p>
            <a:r>
              <a:rPr lang="lv-LV"/>
              <a:t>NĀKOTNES IZAICINĀJUMI</a:t>
            </a:r>
          </a:p>
        </p:txBody>
      </p:sp>
      <p:pic>
        <p:nvPicPr>
          <p:cNvPr id="6" name="Picture Placeholder 5" descr="A person standing in front of a large screen&#10;&#10;AI-generated content may be incorrect.">
            <a:extLst>
              <a:ext uri="{FF2B5EF4-FFF2-40B4-BE49-F238E27FC236}">
                <a16:creationId xmlns:a16="http://schemas.microsoft.com/office/drawing/2014/main" id="{E8AC5C89-3FD2-6646-EBE7-F2071A3D0BC6}"/>
              </a:ext>
            </a:extLst>
          </p:cNvPr>
          <p:cNvPicPr>
            <a:picLocks noGrp="1" noChangeAspect="1"/>
          </p:cNvPicPr>
          <p:nvPr>
            <p:ph type="pic" idx="10"/>
          </p:nvPr>
        </p:nvPicPr>
        <p:blipFill>
          <a:blip r:embed="rId2" cstate="screen">
            <a:extLst>
              <a:ext uri="{28A0092B-C50C-407E-A947-70E740481C1C}">
                <a14:useLocalDpi xmlns:a14="http://schemas.microsoft.com/office/drawing/2010/main"/>
              </a:ext>
            </a:extLst>
          </a:blip>
          <a:srcRect/>
          <a:stretch>
            <a:fillRect/>
          </a:stretch>
        </p:blipFill>
        <p:spPr>
          <a:xfrm>
            <a:off x="8054502" y="540000"/>
            <a:ext cx="3843220" cy="5778000"/>
          </a:xfrm>
        </p:spPr>
      </p:pic>
      <p:sp>
        <p:nvSpPr>
          <p:cNvPr id="7" name="TextBox 6">
            <a:extLst>
              <a:ext uri="{FF2B5EF4-FFF2-40B4-BE49-F238E27FC236}">
                <a16:creationId xmlns:a16="http://schemas.microsoft.com/office/drawing/2014/main" id="{50DF1C53-36AD-1960-0DA7-C1A4881F59FD}"/>
              </a:ext>
            </a:extLst>
          </p:cNvPr>
          <p:cNvSpPr txBox="1"/>
          <p:nvPr/>
        </p:nvSpPr>
        <p:spPr>
          <a:xfrm>
            <a:off x="540000" y="979468"/>
            <a:ext cx="6891932" cy="58785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lv-LV" sz="2000" b="1" u="sng">
                <a:solidFill>
                  <a:srgbClr val="595959"/>
                </a:solidFill>
                <a:latin typeface="Arial" panose="020B0604020202020204" pitchFamily="34" charset="0"/>
                <a:cs typeface="Arial" panose="020B0604020202020204" pitchFamily="34" charset="0"/>
              </a:rPr>
              <a:t>Akadēmiskais darbs</a:t>
            </a:r>
            <a:endParaRPr kumimoji="0" lang="lv-LV" sz="2000" b="1" i="0" u="none" strike="noStrike" kern="1200" cap="none" spc="0" normalizeH="0" baseline="0" noProof="0">
              <a:ln>
                <a:noFill/>
              </a:ln>
              <a:solidFill>
                <a:srgbClr val="595959"/>
              </a:solidFill>
              <a:effectLst/>
              <a:uLnTx/>
              <a:uFillTx/>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lv-LV" sz="2000" kern="0">
                <a:solidFill>
                  <a:srgbClr val="000000"/>
                </a:solidFill>
                <a:latin typeface="Arial"/>
                <a:ea typeface="Calibri"/>
                <a:cs typeface="Arial"/>
              </a:rPr>
              <a:t>Studiju programmu kvalitātes monitorings</a:t>
            </a:r>
          </a:p>
          <a:p>
            <a:pPr marL="285750" indent="-285750">
              <a:buFont typeface="Arial" panose="020B0604020202020204" pitchFamily="34" charset="0"/>
              <a:buChar char="•"/>
              <a:defRPr/>
            </a:pPr>
            <a:r>
              <a:rPr lang="lv-LV" sz="2000" kern="0">
                <a:solidFill>
                  <a:srgbClr val="000000"/>
                </a:solidFill>
                <a:latin typeface="Arial"/>
                <a:ea typeface="Calibri"/>
                <a:cs typeface="Arial"/>
              </a:rPr>
              <a:t>Nesekmības mazināšana</a:t>
            </a:r>
          </a:p>
          <a:p>
            <a:pPr marL="285750" indent="-285750">
              <a:buFont typeface="Arial" panose="020B0604020202020204" pitchFamily="34" charset="0"/>
              <a:buChar char="•"/>
              <a:defRPr/>
            </a:pPr>
            <a:r>
              <a:rPr lang="lv-LV" sz="2000" kern="0">
                <a:solidFill>
                  <a:srgbClr val="000000"/>
                </a:solidFill>
                <a:latin typeface="Arial"/>
                <a:ea typeface="Calibri"/>
                <a:cs typeface="Arial"/>
              </a:rPr>
              <a:t>Jaunas studiju programmas un esošo konsolidēšana</a:t>
            </a:r>
          </a:p>
          <a:p>
            <a:pPr marL="285750" indent="-285750">
              <a:buFont typeface="Arial" panose="020B0604020202020204" pitchFamily="34" charset="0"/>
              <a:buChar char="•"/>
              <a:defRPr/>
            </a:pPr>
            <a:r>
              <a:rPr lang="lv-LV" sz="2000" kern="0">
                <a:solidFill>
                  <a:srgbClr val="000000"/>
                </a:solidFill>
                <a:latin typeface="Arial"/>
                <a:ea typeface="Calibri"/>
                <a:cs typeface="Arial"/>
              </a:rPr>
              <a:t>Mūžizglītība</a:t>
            </a:r>
          </a:p>
          <a:p>
            <a:pPr marL="285750" indent="-285750">
              <a:buFont typeface="Arial" panose="020B0604020202020204" pitchFamily="34" charset="0"/>
              <a:buChar char="•"/>
              <a:defRPr/>
            </a:pPr>
            <a:r>
              <a:rPr lang="lv-LV" sz="2000" kern="0">
                <a:solidFill>
                  <a:srgbClr val="000000"/>
                </a:solidFill>
                <a:latin typeface="Arial"/>
                <a:ea typeface="Calibri"/>
                <a:cs typeface="Arial"/>
              </a:rPr>
              <a:t>Studējošo </a:t>
            </a:r>
            <a:r>
              <a:rPr lang="lv-LV" sz="2000" kern="0" err="1">
                <a:solidFill>
                  <a:srgbClr val="000000"/>
                </a:solidFill>
                <a:latin typeface="Arial"/>
                <a:ea typeface="Calibri"/>
                <a:cs typeface="Arial"/>
              </a:rPr>
              <a:t>labbūtība</a:t>
            </a:r>
            <a:endParaRPr lang="lv-LV" sz="2000" kern="0">
              <a:solidFill>
                <a:srgbClr val="000000"/>
              </a:solidFill>
              <a:latin typeface="Arial"/>
              <a:ea typeface="Calibri"/>
              <a:cs typeface="Arial"/>
            </a:endParaRPr>
          </a:p>
          <a:p>
            <a:pPr marL="285750" indent="-285750">
              <a:buFont typeface="Arial" panose="020B0604020202020204" pitchFamily="34" charset="0"/>
              <a:buChar char="•"/>
              <a:defRPr/>
            </a:pPr>
            <a:r>
              <a:rPr lang="lv-LV" sz="2000" kern="0">
                <a:solidFill>
                  <a:srgbClr val="000000"/>
                </a:solidFill>
                <a:latin typeface="Arial"/>
                <a:ea typeface="Calibri"/>
                <a:cs typeface="Arial"/>
              </a:rPr>
              <a:t>Absolventu platforma</a:t>
            </a:r>
          </a:p>
          <a:p>
            <a:pPr>
              <a:defRPr/>
            </a:pPr>
            <a:endParaRPr kumimoji="0" lang="lv-LV" sz="1000" b="1" i="0" u="none" strike="noStrike" kern="1200" cap="none" spc="0" normalizeH="0" baseline="0" noProof="0">
              <a:ln>
                <a:noFill/>
              </a:ln>
              <a:solidFill>
                <a:srgbClr val="595959"/>
              </a:solidFill>
              <a:effectLst/>
              <a:uLnTx/>
              <a:uFillTx/>
              <a:latin typeface="Arial" panose="020B0604020202020204" pitchFamily="34" charset="0"/>
              <a:cs typeface="Arial" panose="020B0604020202020204" pitchFamily="34" charset="0"/>
            </a:endParaRPr>
          </a:p>
          <a:p>
            <a:pPr>
              <a:defRPr/>
            </a:pPr>
            <a:r>
              <a:rPr lang="lv-LV" sz="2000" b="1" u="sng">
                <a:solidFill>
                  <a:srgbClr val="595959"/>
                </a:solidFill>
                <a:latin typeface="Arial" panose="020B0604020202020204" pitchFamily="34" charset="0"/>
                <a:cs typeface="Arial" panose="020B0604020202020204" pitchFamily="34" charset="0"/>
              </a:rPr>
              <a:t>Zinātne</a:t>
            </a:r>
          </a:p>
          <a:p>
            <a:pPr marL="285750" indent="-285750">
              <a:buFont typeface="Arial" panose="020B0604020202020204" pitchFamily="34" charset="0"/>
              <a:buChar char="•"/>
              <a:defRPr/>
            </a:pPr>
            <a:r>
              <a:rPr lang="lv-LV" sz="2000" kern="0">
                <a:solidFill>
                  <a:srgbClr val="000000"/>
                </a:solidFill>
                <a:latin typeface="Arial"/>
                <a:ea typeface="Calibri"/>
                <a:cs typeface="Arial"/>
              </a:rPr>
              <a:t>Stratēģija</a:t>
            </a:r>
          </a:p>
          <a:p>
            <a:pPr marL="285750" indent="-285750">
              <a:buFont typeface="Arial" panose="020B0604020202020204" pitchFamily="34" charset="0"/>
              <a:buChar char="•"/>
              <a:defRPr/>
            </a:pPr>
            <a:r>
              <a:rPr lang="lv-LV" sz="2000" kern="0" err="1">
                <a:solidFill>
                  <a:srgbClr val="000000"/>
                </a:solidFill>
                <a:latin typeface="Arial"/>
                <a:ea typeface="Calibri"/>
                <a:cs typeface="Arial"/>
              </a:rPr>
              <a:t>Citējamības</a:t>
            </a:r>
            <a:r>
              <a:rPr lang="lv-LV" sz="2000" kern="0">
                <a:solidFill>
                  <a:srgbClr val="000000"/>
                </a:solidFill>
                <a:latin typeface="Arial"/>
                <a:ea typeface="Calibri"/>
                <a:cs typeface="Arial"/>
              </a:rPr>
              <a:t> paaugstināšana</a:t>
            </a:r>
          </a:p>
          <a:p>
            <a:pPr marL="285750" indent="-285750">
              <a:buFont typeface="Arial" panose="020B0604020202020204" pitchFamily="34" charset="0"/>
              <a:buChar char="•"/>
              <a:defRPr/>
            </a:pPr>
            <a:r>
              <a:rPr lang="lv-LV" sz="2000" kern="0">
                <a:solidFill>
                  <a:srgbClr val="000000"/>
                </a:solidFill>
                <a:latin typeface="Arial"/>
                <a:ea typeface="Calibri"/>
                <a:cs typeface="Arial"/>
              </a:rPr>
              <a:t>Doktorantūras skola</a:t>
            </a:r>
          </a:p>
          <a:p>
            <a:pPr marL="285750" indent="-285750">
              <a:buFont typeface="Arial" panose="020B0604020202020204" pitchFamily="34" charset="0"/>
              <a:buChar char="•"/>
              <a:defRPr/>
            </a:pPr>
            <a:endParaRPr lang="lv-LV" sz="1000" kern="0">
              <a:solidFill>
                <a:srgbClr val="000000"/>
              </a:solidFill>
              <a:latin typeface="Arial"/>
              <a:ea typeface="Calibri"/>
              <a:cs typeface="Arial"/>
            </a:endParaRPr>
          </a:p>
          <a:p>
            <a:pPr>
              <a:defRPr/>
            </a:pPr>
            <a:r>
              <a:rPr lang="lv-LV" sz="2000" b="1" u="sng">
                <a:solidFill>
                  <a:srgbClr val="595959"/>
                </a:solidFill>
                <a:latin typeface="Arial" panose="020B0604020202020204" pitchFamily="34" charset="0"/>
                <a:cs typeface="Arial" panose="020B0604020202020204" pitchFamily="34" charset="0"/>
              </a:rPr>
              <a:t>Administratīvā pārvaldība un cilvēkresursu politika</a:t>
            </a:r>
          </a:p>
          <a:p>
            <a:pPr marL="342900" indent="-342900">
              <a:buFont typeface="Arial" panose="020B0604020202020204" pitchFamily="34" charset="0"/>
              <a:buChar char="•"/>
              <a:defRPr/>
            </a:pPr>
            <a:r>
              <a:rPr lang="lv-LV" sz="2000" kern="0">
                <a:solidFill>
                  <a:srgbClr val="000000"/>
                </a:solidFill>
                <a:latin typeface="Arial"/>
                <a:ea typeface="Calibri"/>
                <a:cs typeface="Arial"/>
              </a:rPr>
              <a:t>Atalgojumu reforma</a:t>
            </a:r>
          </a:p>
          <a:p>
            <a:pPr marL="342900" indent="-342900">
              <a:buFont typeface="Arial" panose="020B0604020202020204" pitchFamily="34" charset="0"/>
              <a:buChar char="•"/>
              <a:defRPr/>
            </a:pPr>
            <a:r>
              <a:rPr lang="lv-LV" sz="2000" kern="0">
                <a:solidFill>
                  <a:srgbClr val="000000"/>
                </a:solidFill>
                <a:latin typeface="Arial"/>
                <a:ea typeface="Calibri"/>
                <a:cs typeface="Arial"/>
              </a:rPr>
              <a:t>Darbinieku </a:t>
            </a:r>
            <a:r>
              <a:rPr lang="lv-LV" sz="2000" kern="0" err="1">
                <a:solidFill>
                  <a:srgbClr val="000000"/>
                </a:solidFill>
                <a:latin typeface="Arial"/>
                <a:ea typeface="Calibri"/>
                <a:cs typeface="Arial"/>
              </a:rPr>
              <a:t>labbūtība</a:t>
            </a:r>
            <a:r>
              <a:rPr lang="lv-LV" sz="2000" kern="0">
                <a:solidFill>
                  <a:srgbClr val="000000"/>
                </a:solidFill>
                <a:latin typeface="Arial"/>
                <a:ea typeface="Calibri"/>
                <a:cs typeface="Arial"/>
              </a:rPr>
              <a:t> </a:t>
            </a:r>
          </a:p>
          <a:p>
            <a:pPr marL="342900" indent="-342900">
              <a:buFont typeface="Arial" panose="020B0604020202020204" pitchFamily="34" charset="0"/>
              <a:buChar char="•"/>
              <a:defRPr/>
            </a:pPr>
            <a:r>
              <a:rPr lang="lv-LV" sz="2000" kern="0">
                <a:solidFill>
                  <a:srgbClr val="000000"/>
                </a:solidFill>
                <a:latin typeface="Arial"/>
                <a:ea typeface="Calibri"/>
                <a:cs typeface="Arial"/>
              </a:rPr>
              <a:t>Finansiālā izaugsme</a:t>
            </a:r>
          </a:p>
          <a:p>
            <a:pPr marL="342900" indent="-342900">
              <a:buFont typeface="Arial" panose="020B0604020202020204" pitchFamily="34" charset="0"/>
              <a:buChar char="•"/>
              <a:defRPr/>
            </a:pPr>
            <a:r>
              <a:rPr lang="lv-LV" sz="2000" kern="0">
                <a:solidFill>
                  <a:srgbClr val="000000"/>
                </a:solidFill>
                <a:latin typeface="Arial"/>
                <a:ea typeface="Calibri"/>
                <a:cs typeface="Arial"/>
              </a:rPr>
              <a:t>IT drošība un mākslīgā intelekta atbalsts</a:t>
            </a:r>
          </a:p>
          <a:p>
            <a:pPr marL="342900" indent="-342900">
              <a:buFont typeface="Arial" panose="020B0604020202020204" pitchFamily="34" charset="0"/>
              <a:buChar char="•"/>
              <a:defRPr/>
            </a:pPr>
            <a:r>
              <a:rPr lang="lv-LV" sz="2000" kern="0">
                <a:solidFill>
                  <a:srgbClr val="000000"/>
                </a:solidFill>
                <a:latin typeface="Arial"/>
                <a:ea typeface="Calibri"/>
                <a:cs typeface="Arial"/>
              </a:rPr>
              <a:t>Ilgtspēja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lv-LV" sz="1600" b="1" i="0" u="none" strike="noStrike" kern="1200" cap="none" spc="0" normalizeH="0" baseline="0" noProof="0">
              <a:ln>
                <a:noFill/>
              </a:ln>
              <a:solidFill>
                <a:srgbClr val="595959"/>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91421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9EA6411B-8C82-79FF-19FD-D3018B078A27}"/>
              </a:ext>
            </a:extLst>
          </p:cNvPr>
          <p:cNvSpPr>
            <a:spLocks noGrp="1"/>
          </p:cNvSpPr>
          <p:nvPr>
            <p:ph type="ctrTitle"/>
          </p:nvPr>
        </p:nvSpPr>
        <p:spPr>
          <a:xfrm>
            <a:off x="3122928" y="475070"/>
            <a:ext cx="8279999" cy="1004250"/>
          </a:xfrm>
        </p:spPr>
        <p:txBody>
          <a:bodyPr/>
          <a:lstStyle/>
          <a:p>
            <a:pPr algn="ctr"/>
            <a:r>
              <a:rPr lang="lv-LV"/>
              <a:t>Paldies ikkatram RSU patriotam par ieguldījumu mūsu izaugsmē!</a:t>
            </a:r>
          </a:p>
        </p:txBody>
      </p:sp>
      <p:pic>
        <p:nvPicPr>
          <p:cNvPr id="3" name="Picture 2">
            <a:extLst>
              <a:ext uri="{FF2B5EF4-FFF2-40B4-BE49-F238E27FC236}">
                <a16:creationId xmlns:a16="http://schemas.microsoft.com/office/drawing/2014/main" id="{E4DBD125-DD63-2E27-10FB-0628B37C58F5}"/>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3044227" y="1479320"/>
            <a:ext cx="8437402" cy="5157453"/>
          </a:xfrm>
          <a:prstGeom prst="rect">
            <a:avLst/>
          </a:prstGeom>
        </p:spPr>
      </p:pic>
    </p:spTree>
    <p:extLst>
      <p:ext uri="{BB962C8B-B14F-4D97-AF65-F5344CB8AC3E}">
        <p14:creationId xmlns:p14="http://schemas.microsoft.com/office/powerpoint/2010/main" val="7392965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6933A-7862-E5E1-0BB9-021C0A53F9E0}"/>
            </a:ext>
          </a:extLst>
        </p:cNvPr>
        <p:cNvGrpSpPr/>
        <p:nvPr/>
      </p:nvGrpSpPr>
      <p:grpSpPr>
        <a:xfrm>
          <a:off x="0" y="0"/>
          <a:ext cx="0" cy="0"/>
          <a:chOff x="0" y="0"/>
          <a:chExt cx="0" cy="0"/>
        </a:xfrm>
      </p:grpSpPr>
      <p:sp>
        <p:nvSpPr>
          <p:cNvPr id="3" name="Virsraksts 2">
            <a:extLst>
              <a:ext uri="{FF2B5EF4-FFF2-40B4-BE49-F238E27FC236}">
                <a16:creationId xmlns:a16="http://schemas.microsoft.com/office/drawing/2014/main" id="{002E0F42-5F61-916F-2C90-08535D53098A}"/>
              </a:ext>
            </a:extLst>
          </p:cNvPr>
          <p:cNvSpPr>
            <a:spLocks noGrp="1"/>
          </p:cNvSpPr>
          <p:nvPr>
            <p:ph type="ctrTitle"/>
          </p:nvPr>
        </p:nvSpPr>
        <p:spPr/>
        <p:txBody>
          <a:bodyPr/>
          <a:lstStyle/>
          <a:p>
            <a:r>
              <a:rPr lang="lv-LV">
                <a:latin typeface="Arial"/>
                <a:cs typeface="Arial"/>
              </a:rPr>
              <a:t>Vietējo reflektantu piesaiste</a:t>
            </a:r>
            <a:endParaRPr lang="lv-LV"/>
          </a:p>
        </p:txBody>
      </p:sp>
      <p:pic>
        <p:nvPicPr>
          <p:cNvPr id="6" name="Picture Placeholder 5">
            <a:extLst>
              <a:ext uri="{FF2B5EF4-FFF2-40B4-BE49-F238E27FC236}">
                <a16:creationId xmlns:a16="http://schemas.microsoft.com/office/drawing/2014/main" id="{326B3610-B8C8-010E-0F29-B079E55AC354}"/>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r="-82"/>
          <a:stretch>
            <a:fillRect/>
          </a:stretch>
        </p:blipFill>
        <p:spPr>
          <a:xfrm>
            <a:off x="0" y="0"/>
            <a:ext cx="12202046" cy="4149168"/>
          </a:xfrm>
          <a:prstGeom prst="rect">
            <a:avLst/>
          </a:prstGeom>
        </p:spPr>
      </p:pic>
    </p:spTree>
    <p:extLst>
      <p:ext uri="{BB962C8B-B14F-4D97-AF65-F5344CB8AC3E}">
        <p14:creationId xmlns:p14="http://schemas.microsoft.com/office/powerpoint/2010/main" val="35064773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1BD837-E9A3-9F39-C7E9-47117B45A4DC}"/>
              </a:ext>
            </a:extLst>
          </p:cNvPr>
          <p:cNvSpPr>
            <a:spLocks noGrp="1"/>
          </p:cNvSpPr>
          <p:nvPr>
            <p:ph type="body" sz="quarter" idx="11"/>
          </p:nvPr>
        </p:nvSpPr>
        <p:spPr/>
        <p:txBody>
          <a:bodyPr vert="horz" lIns="0" tIns="0" rIns="0" bIns="0" rtlCol="0" anchor="t">
            <a:normAutofit/>
          </a:bodyPr>
          <a:lstStyle/>
          <a:p>
            <a:r>
              <a:rPr lang="lv-LV" sz="2800">
                <a:latin typeface="Arial"/>
                <a:cs typeface="Arial"/>
              </a:rPr>
              <a:t>Reflektantu piesaistes aktivitātes</a:t>
            </a:r>
            <a:br>
              <a:rPr lang="lv-LV" sz="2800"/>
            </a:br>
            <a:endParaRPr lang="en-GB" sz="2700" b="0">
              <a:solidFill>
                <a:srgbClr val="000000"/>
              </a:solidFill>
            </a:endParaRPr>
          </a:p>
          <a:p>
            <a:endParaRPr lang="en-GB"/>
          </a:p>
        </p:txBody>
      </p:sp>
      <p:sp>
        <p:nvSpPr>
          <p:cNvPr id="3" name="Text Placeholder 2">
            <a:extLst>
              <a:ext uri="{FF2B5EF4-FFF2-40B4-BE49-F238E27FC236}">
                <a16:creationId xmlns:a16="http://schemas.microsoft.com/office/drawing/2014/main" id="{016F39D6-96CB-32B5-B65E-B386EC7A61DE}"/>
              </a:ext>
            </a:extLst>
          </p:cNvPr>
          <p:cNvSpPr>
            <a:spLocks noGrp="1"/>
          </p:cNvSpPr>
          <p:nvPr>
            <p:ph type="body" sz="quarter" idx="12"/>
          </p:nvPr>
        </p:nvSpPr>
        <p:spPr>
          <a:xfrm>
            <a:off x="539750" y="1566002"/>
            <a:ext cx="4311230" cy="4392745"/>
          </a:xfrm>
        </p:spPr>
        <p:txBody>
          <a:bodyPr vert="horz" lIns="0" tIns="0" rIns="0" bIns="0" rtlCol="0" anchor="t">
            <a:normAutofit lnSpcReduction="10000"/>
          </a:bodyPr>
          <a:lstStyle/>
          <a:p>
            <a:pPr marL="342900" indent="-342900">
              <a:spcBef>
                <a:spcPts val="933"/>
              </a:spcBef>
              <a:buFont typeface="Arial,Sans-Serif"/>
              <a:buChar char="•"/>
            </a:pPr>
            <a:r>
              <a:rPr lang="lv-LV">
                <a:solidFill>
                  <a:srgbClr val="5A5A5A"/>
                </a:solidFill>
                <a:latin typeface="Arial"/>
                <a:cs typeface="Arial"/>
              </a:rPr>
              <a:t>Atvērto durvju diena</a:t>
            </a:r>
            <a:endParaRPr lang="en-US">
              <a:solidFill>
                <a:srgbClr val="000000"/>
              </a:solidFill>
              <a:latin typeface="Arial"/>
              <a:cs typeface="Arial"/>
            </a:endParaRPr>
          </a:p>
          <a:p>
            <a:pPr marL="342900" indent="-342900">
              <a:spcBef>
                <a:spcPts val="933"/>
              </a:spcBef>
              <a:buFont typeface="Arial,Sans-Serif"/>
              <a:buChar char="•"/>
            </a:pPr>
            <a:r>
              <a:rPr lang="lv-LV">
                <a:solidFill>
                  <a:srgbClr val="5A5A5A"/>
                </a:solidFill>
                <a:latin typeface="Arial"/>
                <a:cs typeface="Arial"/>
              </a:rPr>
              <a:t>Izstāde «SKOLA»</a:t>
            </a:r>
            <a:endParaRPr lang="en-US">
              <a:solidFill>
                <a:srgbClr val="000000"/>
              </a:solidFill>
              <a:latin typeface="Arial"/>
              <a:cs typeface="Arial"/>
            </a:endParaRPr>
          </a:p>
          <a:p>
            <a:pPr marL="342900" indent="-342900">
              <a:spcBef>
                <a:spcPts val="933"/>
              </a:spcBef>
              <a:buFont typeface="Arial,Sans-Serif"/>
              <a:buChar char="•"/>
            </a:pPr>
            <a:r>
              <a:rPr lang="lv-LV">
                <a:solidFill>
                  <a:srgbClr val="5A5A5A"/>
                </a:solidFill>
                <a:latin typeface="Arial"/>
                <a:cs typeface="Arial"/>
              </a:rPr>
              <a:t>Digitālais saturs (stāsti, video, tiešraides, foto u.c.)</a:t>
            </a:r>
          </a:p>
          <a:p>
            <a:pPr marL="342900" indent="-342900">
              <a:spcBef>
                <a:spcPts val="933"/>
              </a:spcBef>
              <a:buFont typeface="Arial,Sans-Serif"/>
              <a:buChar char="•"/>
            </a:pPr>
            <a:r>
              <a:rPr lang="lv-LV" err="1">
                <a:solidFill>
                  <a:srgbClr val="5A5A5A"/>
                </a:solidFill>
                <a:latin typeface="Arial"/>
                <a:cs typeface="Arial"/>
              </a:rPr>
              <a:t>Čē-Čē</a:t>
            </a:r>
            <a:r>
              <a:rPr lang="lv-LV">
                <a:solidFill>
                  <a:srgbClr val="5A5A5A"/>
                </a:solidFill>
                <a:latin typeface="Arial"/>
                <a:cs typeface="Arial"/>
              </a:rPr>
              <a:t> čempionāts</a:t>
            </a:r>
          </a:p>
          <a:p>
            <a:pPr marL="342900" indent="-342900">
              <a:spcBef>
                <a:spcPts val="933"/>
              </a:spcBef>
              <a:buFont typeface="Arial,Sans-Serif"/>
              <a:buChar char="•"/>
            </a:pPr>
            <a:r>
              <a:rPr lang="lv-LV" err="1">
                <a:solidFill>
                  <a:srgbClr val="5A5A5A"/>
                </a:solidFill>
                <a:latin typeface="Arial"/>
                <a:cs typeface="Arial"/>
              </a:rPr>
              <a:t>Vieslekciju</a:t>
            </a:r>
            <a:r>
              <a:rPr lang="lv-LV">
                <a:solidFill>
                  <a:srgbClr val="5A5A5A"/>
                </a:solidFill>
                <a:latin typeface="Arial"/>
                <a:cs typeface="Arial"/>
              </a:rPr>
              <a:t> cikls Latvijas Nacionālajā bibliotēkā </a:t>
            </a:r>
          </a:p>
          <a:p>
            <a:pPr marL="342900" indent="-342900">
              <a:spcBef>
                <a:spcPts val="933"/>
              </a:spcBef>
              <a:buFont typeface="Arial,Sans-Serif"/>
              <a:buChar char="•"/>
            </a:pPr>
            <a:r>
              <a:rPr lang="lv-LV">
                <a:solidFill>
                  <a:srgbClr val="5A5A5A"/>
                </a:solidFill>
                <a:latin typeface="Arial"/>
                <a:cs typeface="Arial"/>
              </a:rPr>
              <a:t>Reklāmas kampaņas</a:t>
            </a:r>
            <a:endParaRPr lang="en-US">
              <a:solidFill>
                <a:srgbClr val="000000"/>
              </a:solidFill>
              <a:latin typeface="Arial"/>
              <a:cs typeface="Arial"/>
            </a:endParaRPr>
          </a:p>
          <a:p>
            <a:pPr marL="342900" indent="-342900">
              <a:spcBef>
                <a:spcPts val="933"/>
              </a:spcBef>
              <a:buFont typeface="Arial,Sans-Serif"/>
              <a:buChar char="•"/>
            </a:pPr>
            <a:r>
              <a:rPr lang="lv-LV">
                <a:latin typeface="Arial"/>
                <a:cs typeface="Arial"/>
              </a:rPr>
              <a:t>Vēstnešu programma Latvijas skolās</a:t>
            </a:r>
            <a:endParaRPr lang="en-US">
              <a:latin typeface="Arial"/>
              <a:cs typeface="Arial"/>
            </a:endParaRPr>
          </a:p>
          <a:p>
            <a:pPr marL="342900" indent="-342900">
              <a:spcBef>
                <a:spcPts val="933"/>
              </a:spcBef>
              <a:buFont typeface="Arial,Sans-Serif"/>
              <a:buChar char="•"/>
            </a:pPr>
            <a:r>
              <a:rPr lang="lv-LV">
                <a:latin typeface="Arial"/>
                <a:cs typeface="Arial"/>
              </a:rPr>
              <a:t>Vadības vizītes TOP 10 skolās</a:t>
            </a:r>
            <a:endParaRPr lang="en-US"/>
          </a:p>
          <a:p>
            <a:pPr marL="342900" indent="-342900">
              <a:spcBef>
                <a:spcPts val="933"/>
              </a:spcBef>
              <a:buFont typeface="Arial,Sans-Serif"/>
              <a:buChar char="•"/>
            </a:pPr>
            <a:r>
              <a:rPr lang="lv-LV">
                <a:latin typeface="Arial"/>
                <a:cs typeface="Arial"/>
              </a:rPr>
              <a:t>Atvērtās lekcijas skolotājiem</a:t>
            </a:r>
            <a:endParaRPr lang="en-GB">
              <a:latin typeface="Arial"/>
              <a:cs typeface="Arial"/>
            </a:endParaRPr>
          </a:p>
          <a:p>
            <a:pPr marL="342900" indent="-342900">
              <a:spcBef>
                <a:spcPts val="933"/>
              </a:spcBef>
              <a:buFont typeface="Arial,Sans-Serif"/>
              <a:buChar char="•"/>
            </a:pPr>
            <a:r>
              <a:rPr lang="lv-LV">
                <a:latin typeface="Arial"/>
                <a:cs typeface="Arial"/>
              </a:rPr>
              <a:t>Skolu programmas – kursi</a:t>
            </a:r>
          </a:p>
          <a:p>
            <a:endParaRPr lang="en-GB"/>
          </a:p>
        </p:txBody>
      </p:sp>
      <p:pic>
        <p:nvPicPr>
          <p:cNvPr id="7" name="Picture 6" descr="A group of people outside a tent&#10;&#10;AI-generated content may be incorrect.">
            <a:extLst>
              <a:ext uri="{FF2B5EF4-FFF2-40B4-BE49-F238E27FC236}">
                <a16:creationId xmlns:a16="http://schemas.microsoft.com/office/drawing/2014/main" id="{8BF3E454-9DC9-9596-55EA-4E9A185DA758}"/>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654427" y="352125"/>
            <a:ext cx="4183506" cy="2879535"/>
          </a:xfrm>
          <a:prstGeom prst="rect">
            <a:avLst/>
          </a:prstGeom>
        </p:spPr>
      </p:pic>
      <p:pic>
        <p:nvPicPr>
          <p:cNvPr id="11" name="Picture 10" descr="A group of women in a circle&#10;&#10;AI-generated content may be incorrect.">
            <a:extLst>
              <a:ext uri="{FF2B5EF4-FFF2-40B4-BE49-F238E27FC236}">
                <a16:creationId xmlns:a16="http://schemas.microsoft.com/office/drawing/2014/main" id="{178E376D-12A2-DAAB-9A71-FE2037C42D4B}"/>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8655127" y="3424409"/>
            <a:ext cx="3191934" cy="3084723"/>
          </a:xfrm>
          <a:prstGeom prst="rect">
            <a:avLst/>
          </a:prstGeom>
        </p:spPr>
      </p:pic>
      <p:pic>
        <p:nvPicPr>
          <p:cNvPr id="5" name="Picture 4" descr="A group of people in a classroom&#10;&#10;AI-generated content may be incorrect.">
            <a:extLst>
              <a:ext uri="{FF2B5EF4-FFF2-40B4-BE49-F238E27FC236}">
                <a16:creationId xmlns:a16="http://schemas.microsoft.com/office/drawing/2014/main" id="{7EAFE24C-780E-BFF5-F2A0-31AEA8563E31}"/>
              </a:ext>
            </a:extLst>
          </p:cNvPr>
          <p:cNvPicPr>
            <a:picLocks noChangeAspect="1"/>
          </p:cNvPicPr>
          <p:nvPr/>
        </p:nvPicPr>
        <p:blipFill>
          <a:blip r:embed="rId4" cstate="screen">
            <a:extLst>
              <a:ext uri="{28A0092B-C50C-407E-A947-70E740481C1C}">
                <a14:useLocalDpi xmlns:a14="http://schemas.microsoft.com/office/drawing/2010/main"/>
              </a:ext>
            </a:extLst>
          </a:blip>
          <a:srcRect b="-1766"/>
          <a:stretch>
            <a:fillRect/>
          </a:stretch>
        </p:blipFill>
        <p:spPr>
          <a:xfrm>
            <a:off x="4537283" y="3428723"/>
            <a:ext cx="3912638" cy="3172823"/>
          </a:xfrm>
          <a:prstGeom prst="rect">
            <a:avLst/>
          </a:prstGeom>
        </p:spPr>
      </p:pic>
      <p:pic>
        <p:nvPicPr>
          <p:cNvPr id="10" name="Picture 9" descr="Two men shaking hands with a plant&#10;&#10;AI-generated content may be incorrect.">
            <a:extLst>
              <a:ext uri="{FF2B5EF4-FFF2-40B4-BE49-F238E27FC236}">
                <a16:creationId xmlns:a16="http://schemas.microsoft.com/office/drawing/2014/main" id="{8313B6FC-97C8-33D3-2FFF-814479E1DD58}"/>
              </a:ext>
            </a:extLst>
          </p:cNvPr>
          <p:cNvPicPr>
            <a:picLocks noChangeAspect="1"/>
          </p:cNvPicPr>
          <p:nvPr/>
        </p:nvPicPr>
        <p:blipFill>
          <a:blip r:embed="rId5" cstate="screen">
            <a:extLst>
              <a:ext uri="{28A0092B-C50C-407E-A947-70E740481C1C}">
                <a14:useLocalDpi xmlns:a14="http://schemas.microsoft.com/office/drawing/2010/main"/>
              </a:ext>
            </a:extLst>
          </a:blip>
          <a:srcRect t="-333"/>
          <a:stretch>
            <a:fillRect/>
          </a:stretch>
        </p:blipFill>
        <p:spPr>
          <a:xfrm>
            <a:off x="4540664" y="349150"/>
            <a:ext cx="2973741" cy="2894622"/>
          </a:xfrm>
          <a:prstGeom prst="rect">
            <a:avLst/>
          </a:prstGeom>
        </p:spPr>
      </p:pic>
    </p:spTree>
    <p:extLst>
      <p:ext uri="{BB962C8B-B14F-4D97-AF65-F5344CB8AC3E}">
        <p14:creationId xmlns:p14="http://schemas.microsoft.com/office/powerpoint/2010/main" val="28419107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571F62-D9F4-412E-BCBB-E5357D3EF770}"/>
              </a:ext>
            </a:extLst>
          </p:cNvPr>
          <p:cNvSpPr>
            <a:spLocks noGrp="1"/>
          </p:cNvSpPr>
          <p:nvPr>
            <p:ph idx="1"/>
          </p:nvPr>
        </p:nvSpPr>
        <p:spPr>
          <a:xfrm>
            <a:off x="539998" y="365125"/>
            <a:ext cx="2160569" cy="5830192"/>
          </a:xfrm>
        </p:spPr>
        <p:txBody>
          <a:bodyPr/>
          <a:lstStyle/>
          <a:p>
            <a:r>
              <a:rPr lang="lv-LV"/>
              <a:t>Vietējo reflektantu pieteikumi</a:t>
            </a:r>
          </a:p>
          <a:p>
            <a:endParaRPr lang="lv-LV"/>
          </a:p>
          <a:p>
            <a:r>
              <a:rPr lang="lv-LV" sz="1800" b="0" i="1"/>
              <a:t>Vasaras uzņemšana</a:t>
            </a:r>
          </a:p>
          <a:p>
            <a:endParaRPr lang="lv-LV" sz="1800" b="0" i="1"/>
          </a:p>
          <a:p>
            <a:endParaRPr lang="lv-LV" sz="1800" b="0" i="1"/>
          </a:p>
          <a:p>
            <a:endParaRPr lang="lv-LV" sz="1800" b="0" i="1"/>
          </a:p>
          <a:p>
            <a:endParaRPr lang="lv-LV" sz="1800" b="0" i="1"/>
          </a:p>
          <a:p>
            <a:endParaRPr lang="lv-LV" sz="1800" b="0" i="1"/>
          </a:p>
          <a:p>
            <a:endParaRPr lang="lv-LV" sz="1800" b="0" i="1"/>
          </a:p>
          <a:p>
            <a:endParaRPr lang="lv-LV" sz="1800" b="0" i="1"/>
          </a:p>
          <a:p>
            <a:endParaRPr lang="lv-LV" sz="1400" b="0" i="1"/>
          </a:p>
          <a:p>
            <a:endParaRPr lang="lv-LV" sz="1400" b="0" i="1"/>
          </a:p>
          <a:p>
            <a:endParaRPr lang="lv-LV" sz="1400" b="0" i="1"/>
          </a:p>
          <a:p>
            <a:endParaRPr lang="lv-LV" sz="1400" b="0" i="1"/>
          </a:p>
          <a:p>
            <a:r>
              <a:rPr lang="lv-LV" sz="1400" b="0" i="1"/>
              <a:t>Unikālo pieteikumu skaits </a:t>
            </a:r>
            <a:r>
              <a:rPr lang="lv-LV" sz="1400" i="1"/>
              <a:t>4099</a:t>
            </a:r>
          </a:p>
        </p:txBody>
      </p:sp>
      <p:sp>
        <p:nvSpPr>
          <p:cNvPr id="9" name="TextBox 8">
            <a:extLst>
              <a:ext uri="{FF2B5EF4-FFF2-40B4-BE49-F238E27FC236}">
                <a16:creationId xmlns:a16="http://schemas.microsoft.com/office/drawing/2014/main" id="{61EE5C46-FDCB-0404-CB50-75F0D61FDCA5}"/>
              </a:ext>
            </a:extLst>
          </p:cNvPr>
          <p:cNvSpPr txBox="1"/>
          <p:nvPr/>
        </p:nvSpPr>
        <p:spPr>
          <a:xfrm>
            <a:off x="9553371" y="1617784"/>
            <a:ext cx="2464495" cy="8515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377" rtl="0" eaLnBrk="1" fontAlgn="auto" latinLnBrk="0" hangingPunct="0">
              <a:lnSpc>
                <a:spcPct val="100000"/>
              </a:lnSpc>
              <a:spcBef>
                <a:spcPts val="800"/>
              </a:spcBef>
              <a:spcAft>
                <a:spcPts val="800"/>
              </a:spcAft>
              <a:buClrTx/>
              <a:buSzTx/>
              <a:buFontTx/>
              <a:buNone/>
              <a:tabLst/>
              <a:defRPr/>
            </a:pPr>
            <a:endParaRPr kumimoji="0" lang="lv-LV" sz="1800" b="0" i="0" u="none" strike="noStrike" kern="0" cap="none" spc="0" normalizeH="0" baseline="0" noProof="0">
              <a:ln>
                <a:noFill/>
              </a:ln>
              <a:solidFill>
                <a:srgbClr val="000000"/>
              </a:solidFill>
              <a:effectLst/>
              <a:uLnTx/>
              <a:uFillTx/>
              <a:latin typeface="Arial"/>
              <a:ea typeface="+mn-ea"/>
              <a:cs typeface="Arial"/>
              <a:sym typeface="Arial"/>
            </a:endParaRPr>
          </a:p>
          <a:p>
            <a:pPr marL="457189" marR="0" lvl="0" indent="-457189" algn="l" defTabSz="914377" rtl="0" eaLnBrk="1" fontAlgn="auto" latinLnBrk="0" hangingPunct="0">
              <a:lnSpc>
                <a:spcPct val="100000"/>
              </a:lnSpc>
              <a:spcBef>
                <a:spcPts val="800"/>
              </a:spcBef>
              <a:spcAft>
                <a:spcPts val="800"/>
              </a:spcAft>
              <a:buClrTx/>
              <a:buSzTx/>
              <a:buFont typeface="Arial" panose="020B0604020202020204" pitchFamily="34" charset="0"/>
              <a:buChar char="•"/>
              <a:tabLst/>
              <a:defRPr/>
            </a:pPr>
            <a:endParaRPr kumimoji="0" lang="lv-LV" sz="18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7" name="Title 6">
            <a:extLst>
              <a:ext uri="{FF2B5EF4-FFF2-40B4-BE49-F238E27FC236}">
                <a16:creationId xmlns:a16="http://schemas.microsoft.com/office/drawing/2014/main" id="{8D40B952-3029-435B-813A-3DFB3BECFB95}"/>
              </a:ext>
            </a:extLst>
          </p:cNvPr>
          <p:cNvSpPr>
            <a:spLocks noGrp="1"/>
          </p:cNvSpPr>
          <p:nvPr>
            <p:ph type="title"/>
          </p:nvPr>
        </p:nvSpPr>
        <p:spPr>
          <a:xfrm>
            <a:off x="3336676" y="471141"/>
            <a:ext cx="8315326" cy="739775"/>
          </a:xfrm>
        </p:spPr>
        <p:txBody>
          <a:bodyPr>
            <a:normAutofit/>
          </a:bodyPr>
          <a:lstStyle/>
          <a:p>
            <a:pPr algn="ctr"/>
            <a:r>
              <a:rPr lang="lv-LV" sz="3600"/>
              <a:t>2021-2025</a:t>
            </a:r>
          </a:p>
        </p:txBody>
      </p:sp>
      <p:graphicFrame>
        <p:nvGraphicFramePr>
          <p:cNvPr id="11" name="Chart 10">
            <a:extLst>
              <a:ext uri="{FF2B5EF4-FFF2-40B4-BE49-F238E27FC236}">
                <a16:creationId xmlns:a16="http://schemas.microsoft.com/office/drawing/2014/main" id="{00DCFD30-A097-4A93-A543-40B4DE5E33FA}"/>
              </a:ext>
            </a:extLst>
          </p:cNvPr>
          <p:cNvGraphicFramePr>
            <a:graphicFrameLocks/>
          </p:cNvGraphicFramePr>
          <p:nvPr>
            <p:extLst>
              <p:ext uri="{D42A27DB-BD31-4B8C-83A1-F6EECF244321}">
                <p14:modId xmlns:p14="http://schemas.microsoft.com/office/powerpoint/2010/main" val="1424678379"/>
              </p:ext>
            </p:extLst>
          </p:nvPr>
        </p:nvGraphicFramePr>
        <p:xfrm>
          <a:off x="3253375" y="1104899"/>
          <a:ext cx="8315326" cy="538797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63915237"/>
      </p:ext>
    </p:extLst>
  </p:cSld>
  <p:clrMapOvr>
    <a:masterClrMapping/>
  </p:clrMapOvr>
</p:sld>
</file>

<file path=ppt/theme/theme1.xml><?xml version="1.0" encoding="utf-8"?>
<a:theme xmlns:a="http://schemas.openxmlformats.org/drawingml/2006/main" name="RSU_75">
  <a:themeElements>
    <a:clrScheme name="Pielāgots 1">
      <a:dk1>
        <a:srgbClr val="595959"/>
      </a:dk1>
      <a:lt1>
        <a:srgbClr val="FFFFFF"/>
      </a:lt1>
      <a:dk2>
        <a:srgbClr val="98002E"/>
      </a:dk2>
      <a:lt2>
        <a:srgbClr val="FFFFFF"/>
      </a:lt2>
      <a:accent1>
        <a:srgbClr val="AD3358"/>
      </a:accent1>
      <a:accent2>
        <a:srgbClr val="595959"/>
      </a:accent2>
      <a:accent3>
        <a:srgbClr val="C16682"/>
      </a:accent3>
      <a:accent4>
        <a:srgbClr val="7F7F7F"/>
      </a:accent4>
      <a:accent5>
        <a:srgbClr val="D699AB"/>
      </a:accent5>
      <a:accent6>
        <a:srgbClr val="CCCCCC"/>
      </a:accent6>
      <a:hlink>
        <a:srgbClr val="19C3FF"/>
      </a:hlink>
      <a:folHlink>
        <a:srgbClr val="FE6F9B"/>
      </a:folHlink>
    </a:clrScheme>
    <a:fontScheme name="RSU 7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RSU_75" id="{AC1E636A-99CF-4446-9FD6-735480A8912F}" vid="{F73F32ED-1902-4814-A527-09F94E69F284}"/>
    </a:ext>
  </a:extLst>
</a:theme>
</file>

<file path=ppt/theme/theme10.xml><?xml version="1.0" encoding="utf-8"?>
<a:theme xmlns:a="http://schemas.openxmlformats.org/drawingml/2006/main" name="Office dizain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RSU_75">
  <a:themeElements>
    <a:clrScheme name="Pielāgots 1">
      <a:dk1>
        <a:srgbClr val="595959"/>
      </a:dk1>
      <a:lt1>
        <a:srgbClr val="FFFFFF"/>
      </a:lt1>
      <a:dk2>
        <a:srgbClr val="98002E"/>
      </a:dk2>
      <a:lt2>
        <a:srgbClr val="FFFFFF"/>
      </a:lt2>
      <a:accent1>
        <a:srgbClr val="AD3358"/>
      </a:accent1>
      <a:accent2>
        <a:srgbClr val="595959"/>
      </a:accent2>
      <a:accent3>
        <a:srgbClr val="C16682"/>
      </a:accent3>
      <a:accent4>
        <a:srgbClr val="7F7F7F"/>
      </a:accent4>
      <a:accent5>
        <a:srgbClr val="D699AB"/>
      </a:accent5>
      <a:accent6>
        <a:srgbClr val="CCCCCC"/>
      </a:accent6>
      <a:hlink>
        <a:srgbClr val="19C3FF"/>
      </a:hlink>
      <a:folHlink>
        <a:srgbClr val="FE6F9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 Info">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3 Info ar sleju">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1_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685800" rtl="0" fontAlgn="auto" latinLnBrk="0" hangingPunct="0">
          <a:lnSpc>
            <a:spcPct val="100000"/>
          </a:lnSpc>
          <a:spcBef>
            <a:spcPts val="0"/>
          </a:spcBef>
          <a:spcAft>
            <a:spcPts val="0"/>
          </a:spcAft>
          <a:buClrTx/>
          <a:buSzTx/>
          <a:buFontTx/>
          <a:buNone/>
          <a:tabLst/>
          <a:defRPr kumimoji="0" sz="13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1_4 Info">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4 Info">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2_RSU_75">
  <a:themeElements>
    <a:clrScheme name="Pielāgots 1">
      <a:dk1>
        <a:srgbClr val="595959"/>
      </a:dk1>
      <a:lt1>
        <a:srgbClr val="FFFFFF"/>
      </a:lt1>
      <a:dk2>
        <a:srgbClr val="98002E"/>
      </a:dk2>
      <a:lt2>
        <a:srgbClr val="FFFFFF"/>
      </a:lt2>
      <a:accent1>
        <a:srgbClr val="AD3358"/>
      </a:accent1>
      <a:accent2>
        <a:srgbClr val="595959"/>
      </a:accent2>
      <a:accent3>
        <a:srgbClr val="C16682"/>
      </a:accent3>
      <a:accent4>
        <a:srgbClr val="7F7F7F"/>
      </a:accent4>
      <a:accent5>
        <a:srgbClr val="D699AB"/>
      </a:accent5>
      <a:accent6>
        <a:srgbClr val="CCCCCC"/>
      </a:accent6>
      <a:hlink>
        <a:srgbClr val="19C3FF"/>
      </a:hlink>
      <a:folHlink>
        <a:srgbClr val="FE6F9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9E7887F40D89441AAC314D11E223D95" ma:contentTypeVersion="15" ma:contentTypeDescription="Create a new document." ma:contentTypeScope="" ma:versionID="7a4d8e28c212cc08e4294b07e30bf70b">
  <xsd:schema xmlns:xsd="http://www.w3.org/2001/XMLSchema" xmlns:xs="http://www.w3.org/2001/XMLSchema" xmlns:p="http://schemas.microsoft.com/office/2006/metadata/properties" xmlns:ns2="ca248324-c2bd-4345-9c01-7d9bdbc62044" xmlns:ns3="9aeddc56-2a52-41b5-aa44-0a8fc479c5b1" targetNamespace="http://schemas.microsoft.com/office/2006/metadata/properties" ma:root="true" ma:fieldsID="1c05ef661145a77543d8e773b7d096e5" ns2:_="" ns3:_="">
    <xsd:import namespace="ca248324-c2bd-4345-9c01-7d9bdbc62044"/>
    <xsd:import namespace="9aeddc56-2a52-41b5-aa44-0a8fc479c5b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LengthInSeconds" minOccurs="0"/>
                <xsd:element ref="ns2:MediaServiceOCR"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248324-c2bd-4345-9c01-7d9bdbc620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e33c868-91b6-4098-a4a1-cbe5720a5328"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aeddc56-2a52-41b5-aa44-0a8fc479c5b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f6cae1e-60c2-456a-ba80-b65b487acee4}" ma:internalName="TaxCatchAll" ma:showField="CatchAllData" ma:web="9aeddc56-2a52-41b5-aa44-0a8fc479c5b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a248324-c2bd-4345-9c01-7d9bdbc62044">
      <Terms xmlns="http://schemas.microsoft.com/office/infopath/2007/PartnerControls"/>
    </lcf76f155ced4ddcb4097134ff3c332f>
    <TaxCatchAll xmlns="9aeddc56-2a52-41b5-aa44-0a8fc479c5b1" xsi:nil="true"/>
  </documentManagement>
</p:properties>
</file>

<file path=customXml/itemProps1.xml><?xml version="1.0" encoding="utf-8"?>
<ds:datastoreItem xmlns:ds="http://schemas.openxmlformats.org/officeDocument/2006/customXml" ds:itemID="{1FAA9CD9-DA5D-474F-A7DB-392770AFBAD0}">
  <ds:schemaRefs>
    <ds:schemaRef ds:uri="http://schemas.microsoft.com/sharepoint/v3/contenttype/forms"/>
  </ds:schemaRefs>
</ds:datastoreItem>
</file>

<file path=customXml/itemProps2.xml><?xml version="1.0" encoding="utf-8"?>
<ds:datastoreItem xmlns:ds="http://schemas.openxmlformats.org/officeDocument/2006/customXml" ds:itemID="{73EF9524-FD5E-4760-88FD-49992A980467}">
  <ds:schemaRefs>
    <ds:schemaRef ds:uri="9aeddc56-2a52-41b5-aa44-0a8fc479c5b1"/>
    <ds:schemaRef ds:uri="ca248324-c2bd-4345-9c01-7d9bdbc6204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3830D3D-CAE6-4168-9477-1F51682906E8}">
  <ds:schemaRefs>
    <ds:schemaRef ds:uri="http://www.w3.org/XML/1998/namespace"/>
    <ds:schemaRef ds:uri="http://purl.org/dc/elements/1.1/"/>
    <ds:schemaRef ds:uri="http://schemas.microsoft.com/office/infopath/2007/PartnerControls"/>
    <ds:schemaRef ds:uri="http://schemas.microsoft.com/office/2006/documentManagement/types"/>
    <ds:schemaRef ds:uri="9aeddc56-2a52-41b5-aa44-0a8fc479c5b1"/>
    <ds:schemaRef ds:uri="http://purl.org/dc/dcmitype/"/>
    <ds:schemaRef ds:uri="http://schemas.openxmlformats.org/package/2006/metadata/core-properties"/>
    <ds:schemaRef ds:uri="ca248324-c2bd-4345-9c01-7d9bdbc62044"/>
    <ds:schemaRef ds:uri="http://schemas.microsoft.com/office/2006/metadata/properties"/>
    <ds:schemaRef ds:uri="http://purl.org/dc/terms/"/>
  </ds:schemaRefs>
</ds:datastoreItem>
</file>

<file path=docMetadata/LabelInfo.xml><?xml version="1.0" encoding="utf-8"?>
<clbl:labelList xmlns:clbl="http://schemas.microsoft.com/office/2020/mipLabelMetadata">
  <clbl:label id="{7e6887cf-84b7-426e-b0cd-bd87a3f7977d}" enabled="0" method="" siteId="{7e6887cf-84b7-426e-b0cd-bd87a3f7977d}" removed="1"/>
</clbl:labelList>
</file>

<file path=docProps/app.xml><?xml version="1.0" encoding="utf-8"?>
<Properties xmlns="http://schemas.openxmlformats.org/officeDocument/2006/extended-properties" xmlns:vt="http://schemas.openxmlformats.org/officeDocument/2006/docPropsVTypes">
  <Template/>
  <TotalTime>3</TotalTime>
  <Words>2796</Words>
  <Application>Microsoft Office PowerPoint</Application>
  <PresentationFormat>Widescreen</PresentationFormat>
  <Paragraphs>664</Paragraphs>
  <Slides>67</Slides>
  <Notes>15</Notes>
  <HiddenSlides>0</HiddenSlides>
  <MMClips>0</MMClips>
  <ScaleCrop>false</ScaleCrop>
  <HeadingPairs>
    <vt:vector size="6" baseType="variant">
      <vt:variant>
        <vt:lpstr>Fonts Used</vt:lpstr>
      </vt:variant>
      <vt:variant>
        <vt:i4>14</vt:i4>
      </vt:variant>
      <vt:variant>
        <vt:lpstr>Theme</vt:lpstr>
      </vt:variant>
      <vt:variant>
        <vt:i4>9</vt:i4>
      </vt:variant>
      <vt:variant>
        <vt:lpstr>Slide Titles</vt:lpstr>
      </vt:variant>
      <vt:variant>
        <vt:i4>67</vt:i4>
      </vt:variant>
    </vt:vector>
  </HeadingPairs>
  <TitlesOfParts>
    <vt:vector size="90" baseType="lpstr">
      <vt:lpstr>Aptos</vt:lpstr>
      <vt:lpstr>Aptos Display</vt:lpstr>
      <vt:lpstr>Arial</vt:lpstr>
      <vt:lpstr>Arial Bold</vt:lpstr>
      <vt:lpstr>Arial,Sans-Serif</vt:lpstr>
      <vt:lpstr>Calibri</vt:lpstr>
      <vt:lpstr>Canva Sans Bold</vt:lpstr>
      <vt:lpstr>Clear Sans</vt:lpstr>
      <vt:lpstr>Clear Sans Bold</vt:lpstr>
      <vt:lpstr>Segoe UI</vt:lpstr>
      <vt:lpstr>Symbol</vt:lpstr>
      <vt:lpstr>Tahoma</vt:lpstr>
      <vt:lpstr>Times New Roman</vt:lpstr>
      <vt:lpstr>Wingdings</vt:lpstr>
      <vt:lpstr>RSU_75</vt:lpstr>
      <vt:lpstr>1_RSU_75</vt:lpstr>
      <vt:lpstr>4 Info</vt:lpstr>
      <vt:lpstr>3 Info ar sleju</vt:lpstr>
      <vt:lpstr>1_Office Theme</vt:lpstr>
      <vt:lpstr>1_4 Info</vt:lpstr>
      <vt:lpstr>Office Theme</vt:lpstr>
      <vt:lpstr>2_4 Info</vt:lpstr>
      <vt:lpstr>2_RSU_75</vt:lpstr>
      <vt:lpstr>TE </vt:lpstr>
      <vt:lpstr>Akadēmiskā sanāksme</vt:lpstr>
      <vt:lpstr>PowerPoint Presentation</vt:lpstr>
      <vt:lpstr>PowerPoint Presentation</vt:lpstr>
      <vt:lpstr>PowerPoint Presentation</vt:lpstr>
      <vt:lpstr>PowerPoint Presentation</vt:lpstr>
      <vt:lpstr>Vietējo reflektantu piesaiste</vt:lpstr>
      <vt:lpstr>PowerPoint Presentation</vt:lpstr>
      <vt:lpstr>2021-2025</vt:lpstr>
      <vt:lpstr>Ārvalstu reflektantu piesaiste</vt:lpstr>
      <vt:lpstr>PowerPoint Presentation</vt:lpstr>
      <vt:lpstr>2021-2025</vt:lpstr>
      <vt:lpstr>Uzņemšanas rezultāti</vt:lpstr>
      <vt:lpstr>2021-2025</vt:lpstr>
      <vt:lpstr>PowerPoint Presentation</vt:lpstr>
      <vt:lpstr>2021-2025</vt:lpstr>
      <vt:lpstr>ĀRVALSTU STUDENTI</vt:lpstr>
      <vt:lpstr>PowerPoint Presentation</vt:lpstr>
      <vt:lpstr>PowerPoint Presentation</vt:lpstr>
      <vt:lpstr>Rsu sadarbības klīnikas ārvalstīs</vt:lpstr>
      <vt:lpstr>Akadēmiskais darbs</vt:lpstr>
      <vt:lpstr>PowerPoint Presentation</vt:lpstr>
      <vt:lpstr>PowerPoint Presentation</vt:lpstr>
      <vt:lpstr>PowerPoint Presentation</vt:lpstr>
      <vt:lpstr>Atbilstība ārsta standartam, pamatstudiju prasībām Studiju kursu kartēšana pret ārsta profesijas standartu        Studiju kursu apvienošana  Par 19 eksāmeniem samazināts pārbaudījumu skaits  Latviešu valodas apmācība ārvalstu studējošajiem  Mainīta norises kārtība Valsts pārbaudījumam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Zinātnes sasniegumi</vt:lpstr>
      <vt:lpstr>5 dienas, 5 konferences            1300 referāti  60 atzīti eksperti no 19 valstīm, tostarp: Karolinskas institūta,  Londonas Universitātes koledžas, Amsterdamas Universitātes Medicīnas centra,  Helsinku Universitātes u.c. zinātniskajām institūcijām  9000 dalībnieki no 70 valstīm klātienē un attālināti</vt:lpstr>
      <vt:lpstr>PowerPoint Presentation</vt:lpstr>
      <vt:lpstr>PowerPoint Presentation</vt:lpstr>
      <vt:lpstr>Tenūrprofesori  Rīgas Stradiņa universitātē (11)    </vt:lpstr>
      <vt:lpstr>PowerPoint Presentation</vt:lpstr>
      <vt:lpstr>pieaugums PAR 50%! Galvenokārt pateicoties konsolidācijas projektam</vt:lpstr>
      <vt:lpstr>PowerPoint Presentation</vt:lpstr>
      <vt:lpstr>Personāls un Finanses</vt:lpstr>
      <vt:lpstr>PowerPoint Presentation</vt:lpstr>
      <vt:lpstr>PowerPoint Presentation</vt:lpstr>
      <vt:lpstr>PowerPoint Presentation</vt:lpstr>
      <vt:lpstr>RSU starptautisko studentu pienesums latvijas ekonomikai</vt:lpstr>
      <vt:lpstr>Infrastruktūras attīstība</vt:lpstr>
      <vt:lpstr>PowerPoint Presentation</vt:lpstr>
      <vt:lpstr>PowerPoint Presentation</vt:lpstr>
      <vt:lpstr>PowerPoint Presentation</vt:lpstr>
      <vt:lpstr>PowerPoint Presentation</vt:lpstr>
      <vt:lpstr>PowerPoint Presentation</vt:lpstr>
      <vt:lpstr>PowerPoint Presentation</vt:lpstr>
      <vt:lpstr>Sadarbība un sasniegumi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Personāla atlases Alma Career Latvia aptaujā «TOP darba devējs 2024» RSU ieguva galveno balvu valsts sektora kategorijā –  labākais darba devējs starp 50 valsts sektoru pārstāvošiem uzņēmumiem  Kopējā visu nozaru darba devēju sarakstā ierindojās     14. vietā aptaujā               «TOP darba devējs 2024» </vt:lpstr>
      <vt:lpstr>PowerPoint Presentation</vt:lpstr>
      <vt:lpstr>PowerPoint Presentation</vt:lpstr>
      <vt:lpstr>PowerPoint Presentation</vt:lpstr>
      <vt:lpstr>PowerPoint Presentation</vt:lpstr>
      <vt:lpstr>Paldies ikkatram RSU patriotam par ieguldījumu mūsu izaugsmē!</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dc:title>
  <dc:creator>Roberts Tivums</dc:creator>
  <cp:lastModifiedBy>Keta Selecka-Trušinska</cp:lastModifiedBy>
  <cp:revision>5</cp:revision>
  <cp:lastPrinted>2025-10-01T05:41:45Z</cp:lastPrinted>
  <dcterms:created xsi:type="dcterms:W3CDTF">2025-03-30T08:01:50Z</dcterms:created>
  <dcterms:modified xsi:type="dcterms:W3CDTF">2025-10-03T09:10:36Z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0x01010009E7887F40D89441AAC314D11E223D95</vt:lpwstr>
  </property>
  <property fmtid="{D5CDD505-2E9C-101B-9397-08002B2CF9AE}" pid="3" name="MediaServiceImageTags">
    <vt:lpwstr/>
  </property>
</Properties>
</file>