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674" r:id="rId2"/>
  </p:sldMasterIdLst>
  <p:notesMasterIdLst>
    <p:notesMasterId r:id="rId23"/>
  </p:notesMasterIdLst>
  <p:handoutMasterIdLst>
    <p:handoutMasterId r:id="rId24"/>
  </p:handoutMasterIdLst>
  <p:sldIdLst>
    <p:sldId id="301" r:id="rId3"/>
    <p:sldId id="264" r:id="rId4"/>
    <p:sldId id="266" r:id="rId5"/>
    <p:sldId id="267" r:id="rId6"/>
    <p:sldId id="291" r:id="rId7"/>
    <p:sldId id="287" r:id="rId8"/>
    <p:sldId id="302" r:id="rId9"/>
    <p:sldId id="274" r:id="rId10"/>
    <p:sldId id="294" r:id="rId11"/>
    <p:sldId id="278" r:id="rId12"/>
    <p:sldId id="277" r:id="rId13"/>
    <p:sldId id="290" r:id="rId14"/>
    <p:sldId id="297" r:id="rId15"/>
    <p:sldId id="284" r:id="rId16"/>
    <p:sldId id="299" r:id="rId17"/>
    <p:sldId id="256" r:id="rId18"/>
    <p:sldId id="280" r:id="rId19"/>
    <p:sldId id="300" r:id="rId20"/>
    <p:sldId id="292" r:id="rId21"/>
    <p:sldId id="295" r:id="rId22"/>
  </p:sldIdLst>
  <p:sldSz cx="12192000" cy="6858000"/>
  <p:notesSz cx="6858000" cy="9144000"/>
  <p:defaultTextStyle>
    <a:defPPr>
      <a:defRPr lang="en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44"/>
    <p:restoredTop sz="94620"/>
  </p:normalViewPr>
  <p:slideViewPr>
    <p:cSldViewPr snapToGrid="0" snapToObjects="1">
      <p:cViewPr varScale="1">
        <p:scale>
          <a:sx n="75" d="100"/>
          <a:sy n="75" d="100"/>
        </p:scale>
        <p:origin x="184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9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E8860A-6A3F-3548-AF3E-762C16B1E6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B3372D-59A8-DF4A-9D4A-65290B20FA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D60FC-1C50-A34D-BA5D-3FE4E1B4D141}" type="datetimeFigureOut">
              <a:rPr lang="en-LV" smtClean="0"/>
              <a:t>26/10/2021</a:t>
            </a:fld>
            <a:endParaRPr lang="en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4AA71F-6FCF-9C45-AF42-6F96E72E85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C51E3-3A6E-9145-ABEE-12294C7DAB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88100-A8FA-C342-927F-8404D83EED88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415331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0D235-3A96-EE40-83B2-28A2D03E3E0A}" type="datetimeFigureOut">
              <a:rPr lang="en-LV" smtClean="0"/>
              <a:t>26/10/2021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BD5FC-F7C3-2B4F-9A39-0B69FF607262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904451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BD5FC-F7C3-2B4F-9A39-0B69FF607262}" type="slidenum">
              <a:rPr lang="en-LV" smtClean="0"/>
              <a:t>6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66184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BD5FC-F7C3-2B4F-9A39-0B69FF607262}" type="slidenum">
              <a:rPr lang="en-LV" smtClean="0"/>
              <a:t>8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524355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BD5FC-F7C3-2B4F-9A39-0B69FF607262}" type="slidenum">
              <a:rPr lang="en-LV" smtClean="0"/>
              <a:t>9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713342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BD5FC-F7C3-2B4F-9A39-0B69FF607262}" type="slidenum">
              <a:rPr lang="en-LV" smtClean="0"/>
              <a:t>10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134714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BD5FC-F7C3-2B4F-9A39-0B69FF607262}" type="slidenum">
              <a:rPr lang="en-LV" smtClean="0"/>
              <a:t>16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268979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1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9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784" y="1411288"/>
            <a:ext cx="9997016" cy="455612"/>
          </a:xfrm>
        </p:spPr>
        <p:txBody>
          <a:bodyPr anchor="t" anchorCtr="0"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2B36-C296-4D5B-99C2-CD1097B99F1C}" type="datetimeFigureOut">
              <a:rPr lang="lv-LV" smtClean="0"/>
              <a:t>26.10.21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3D82-7728-4029-8B0A-0AF4D13E9620}" type="slidenum">
              <a:rPr lang="lv-LV" smtClean="0"/>
              <a:t>‹#›</a:t>
            </a:fld>
            <a:endParaRPr lang="lv-LV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02785" y="5373688"/>
            <a:ext cx="4754033" cy="8032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/>
            </a:lvl1pPr>
          </a:lstStyle>
          <a:p>
            <a:pPr lvl="0"/>
            <a:r>
              <a:rPr lang="lv-LV" dirty="0"/>
              <a:t>Autors</a:t>
            </a:r>
          </a:p>
          <a:p>
            <a:pPr lvl="0"/>
            <a:r>
              <a:rPr lang="lv-LV" dirty="0"/>
              <a:t>Datums</a:t>
            </a:r>
          </a:p>
          <a:p>
            <a:pPr lvl="0"/>
            <a:r>
              <a:rPr lang="lv-LV" dirty="0"/>
              <a:t>Vieta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8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95">
          <p15:clr>
            <a:srgbClr val="FBAE40"/>
          </p15:clr>
        </p15:guide>
        <p15:guide id="2" pos="3840">
          <p15:clr>
            <a:srgbClr val="FBAE40"/>
          </p15:clr>
        </p15:guide>
        <p15:guide id="3" pos="3973">
          <p15:clr>
            <a:srgbClr val="FBAE40"/>
          </p15:clr>
        </p15:guide>
        <p15:guide id="4" pos="3689">
          <p15:clr>
            <a:srgbClr val="FBAE40"/>
          </p15:clr>
        </p15:guide>
        <p15:guide id="5" pos="7045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orient="horz" pos="459">
          <p15:clr>
            <a:srgbClr val="FBAE40"/>
          </p15:clr>
        </p15:guide>
        <p15:guide id="8" orient="horz" pos="22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7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5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6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2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6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0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0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6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10/26/21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8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00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7511" y="1401764"/>
            <a:ext cx="10022289" cy="5032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0245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82B36-C296-4D5B-99C2-CD1097B99F1C}" type="datetimeFigureOut">
              <a:rPr lang="lv-LV" smtClean="0"/>
              <a:t>26.10.21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63D82-7728-4029-8B0A-0AF4D13E9620}" type="slidenum">
              <a:rPr lang="lv-LV" smtClean="0"/>
              <a:t>‹#›</a:t>
            </a:fld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302" y="5373690"/>
            <a:ext cx="4754033" cy="13287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lv-LV" dirty="0"/>
          </a:p>
          <a:p>
            <a:pPr lvl="0"/>
            <a:r>
              <a:rPr lang="lv-LV" dirty="0" err="1"/>
              <a:t>Adsjfhjskdfhkljfd</a:t>
            </a:r>
            <a:endParaRPr lang="lv-LV" dirty="0"/>
          </a:p>
          <a:p>
            <a:pPr lvl="0"/>
            <a:r>
              <a:rPr lang="lv-LV" dirty="0" err="1"/>
              <a:t>Dasfldfkssl</a:t>
            </a:r>
            <a:r>
              <a:rPr lang="lv-LV" dirty="0"/>
              <a:t>;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720502"/>
            <a:ext cx="1762678" cy="32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1"/>
          <a:stretch/>
        </p:blipFill>
        <p:spPr>
          <a:xfrm>
            <a:off x="9659084" y="16193"/>
            <a:ext cx="2532916" cy="63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0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70000"/>
        </a:lnSpc>
        <a:spcBef>
          <a:spcPts val="1000"/>
        </a:spcBef>
        <a:buFontTx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973">
          <p15:clr>
            <a:srgbClr val="F26B43"/>
          </p15:clr>
        </p15:guide>
        <p15:guide id="3" pos="3689">
          <p15:clr>
            <a:srgbClr val="F26B43"/>
          </p15:clr>
        </p15:guide>
        <p15:guide id="4" pos="688">
          <p15:clr>
            <a:srgbClr val="F26B43"/>
          </p15:clr>
        </p15:guide>
        <p15:guide id="5" pos="6992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459">
          <p15:clr>
            <a:srgbClr val="F26B43"/>
          </p15:clr>
        </p15:guide>
        <p15:guide id="8" orient="horz" pos="3385">
          <p15:clr>
            <a:srgbClr val="F26B43"/>
          </p15:clr>
        </p15:guide>
        <p15:guide id="9" orient="horz" pos="3861">
          <p15:clr>
            <a:srgbClr val="F26B43"/>
          </p15:clr>
        </p15:guide>
        <p15:guide id="10" orient="horz" pos="91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12.jp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3.pn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3.pn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3.png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3.pn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3.png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3.pn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3.png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lv-LV" dirty="0"/>
              <a:t>Psihologa profesionālā darbība ar pacientiem ar bipolāri </a:t>
            </a:r>
            <a:r>
              <a:rPr lang="lv-LV" dirty="0" err="1"/>
              <a:t>afektīviem</a:t>
            </a:r>
            <a:r>
              <a:rPr lang="lv-LV" dirty="0"/>
              <a:t> traucējumiem</a:t>
            </a:r>
            <a:br>
              <a:rPr lang="en-LV" dirty="0"/>
            </a:b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Daniela </a:t>
            </a:r>
            <a:r>
              <a:rPr lang="lv-LV" dirty="0" err="1"/>
              <a:t>Viktoria</a:t>
            </a:r>
            <a:r>
              <a:rPr lang="lv-LV" dirty="0"/>
              <a:t> Kivkule</a:t>
            </a:r>
          </a:p>
          <a:p>
            <a:endParaRPr lang="lv-LV" dirty="0"/>
          </a:p>
        </p:txBody>
      </p:sp>
      <p:pic>
        <p:nvPicPr>
          <p:cNvPr id="5" name="Audio Recording 26 Oct 2021 at 14:49:44" descr="Audio Recording 26 Oct 2021 at 14:49:44">
            <a:hlinkClick r:id="" action="ppaction://media"/>
            <a:extLst>
              <a:ext uri="{FF2B5EF4-FFF2-40B4-BE49-F238E27FC236}">
                <a16:creationId xmlns:a16="http://schemas.microsoft.com/office/drawing/2014/main" id="{EE069F99-7759-D44F-A9DE-4D0A2B438B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7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person, window, indoor, dining table&#10;&#10;Description automatically generated">
            <a:extLst>
              <a:ext uri="{FF2B5EF4-FFF2-40B4-BE49-F238E27FC236}">
                <a16:creationId xmlns:a16="http://schemas.microsoft.com/office/drawing/2014/main" id="{A4682399-4EBC-EF47-BDC7-0C24B5FFF7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5730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pic>
        <p:nvPicPr>
          <p:cNvPr id="3" name="Audio Recording 26 Oct 2021 at 16:14:49" descr="Audio Recording 26 Oct 2021 at 16:14:49">
            <a:hlinkClick r:id="" action="ppaction://media"/>
            <a:extLst>
              <a:ext uri="{FF2B5EF4-FFF2-40B4-BE49-F238E27FC236}">
                <a16:creationId xmlns:a16="http://schemas.microsoft.com/office/drawing/2014/main" id="{69537041-7C97-C647-B9CD-BDB6BF5C01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3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2EEFACF4-BD84-DF4C-A1FD-82CC0E2A8B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730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pic>
        <p:nvPicPr>
          <p:cNvPr id="3" name="Audio Recording 26 Oct 2021 at 16:16:02" descr="Audio Recording 26 Oct 2021 at 16:16:02">
            <a:hlinkClick r:id="" action="ppaction://media"/>
            <a:extLst>
              <a:ext uri="{FF2B5EF4-FFF2-40B4-BE49-F238E27FC236}">
                <a16:creationId xmlns:a16="http://schemas.microsoft.com/office/drawing/2014/main" id="{3359B65A-BD42-0744-BDDB-06F979FDDC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6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person, sitting, indoor&#10;&#10;Description automatically generated">
            <a:extLst>
              <a:ext uri="{FF2B5EF4-FFF2-40B4-BE49-F238E27FC236}">
                <a16:creationId xmlns:a16="http://schemas.microsoft.com/office/drawing/2014/main" id="{9F827813-5786-3E4F-BB20-63D71A8E5F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65" b="7865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pic>
        <p:nvPicPr>
          <p:cNvPr id="3" name="Audio Recording 26 Oct 2021 at 16:16:26" descr="Audio Recording 26 Oct 2021 at 16:16:26">
            <a:hlinkClick r:id="" action="ppaction://media"/>
            <a:extLst>
              <a:ext uri="{FF2B5EF4-FFF2-40B4-BE49-F238E27FC236}">
                <a16:creationId xmlns:a16="http://schemas.microsoft.com/office/drawing/2014/main" id="{7BB58C02-CB85-FE46-A32E-708764FB8C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8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hand drawing a diagram on a blackboard&#10;&#10;Description automatically generated with low confidence">
            <a:extLst>
              <a:ext uri="{FF2B5EF4-FFF2-40B4-BE49-F238E27FC236}">
                <a16:creationId xmlns:a16="http://schemas.microsoft.com/office/drawing/2014/main" id="{620F9B78-DF27-944D-8714-88A8468D45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643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pic>
        <p:nvPicPr>
          <p:cNvPr id="3" name="Audio Recording 26 Oct 2021 at 16:16:52" descr="Audio Recording 26 Oct 2021 at 16:16:52">
            <a:hlinkClick r:id="" action="ppaction://media"/>
            <a:extLst>
              <a:ext uri="{FF2B5EF4-FFF2-40B4-BE49-F238E27FC236}">
                <a16:creationId xmlns:a16="http://schemas.microsoft.com/office/drawing/2014/main" id="{26357378-4FED-0C47-8D80-10D4C7C51E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sitting on a couch&#10;&#10;Description automatically generated">
            <a:extLst>
              <a:ext uri="{FF2B5EF4-FFF2-40B4-BE49-F238E27FC236}">
                <a16:creationId xmlns:a16="http://schemas.microsoft.com/office/drawing/2014/main" id="{89B292DB-E50A-1247-BE89-AEBB6489D1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56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pic>
        <p:nvPicPr>
          <p:cNvPr id="3" name="Audio Recording 26 Oct 2021 at 16:17:20" descr="Audio Recording 26 Oct 2021 at 16:17:20">
            <a:hlinkClick r:id="" action="ppaction://media"/>
            <a:extLst>
              <a:ext uri="{FF2B5EF4-FFF2-40B4-BE49-F238E27FC236}">
                <a16:creationId xmlns:a16="http://schemas.microsoft.com/office/drawing/2014/main" id="{810DFBCC-8DD2-1547-8821-17011DBCEF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6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indoor, hand&#10;&#10;Description automatically generated">
            <a:extLst>
              <a:ext uri="{FF2B5EF4-FFF2-40B4-BE49-F238E27FC236}">
                <a16:creationId xmlns:a16="http://schemas.microsoft.com/office/drawing/2014/main" id="{CAFFD7AC-1D31-8C4D-B540-45B4B7BA03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17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pic>
        <p:nvPicPr>
          <p:cNvPr id="4" name="Audio Recording 26 Oct 2021 at 16:17:55" descr="Audio Recording 26 Oct 2021 at 16:17:55">
            <a:hlinkClick r:id="" action="ppaction://media"/>
            <a:extLst>
              <a:ext uri="{FF2B5EF4-FFF2-40B4-BE49-F238E27FC236}">
                <a16:creationId xmlns:a16="http://schemas.microsoft.com/office/drawing/2014/main" id="{ABBC7280-9490-034D-9F64-4F0ED6598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3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person, holding, indoor&#10;&#10;Description automatically generated">
            <a:extLst>
              <a:ext uri="{FF2B5EF4-FFF2-40B4-BE49-F238E27FC236}">
                <a16:creationId xmlns:a16="http://schemas.microsoft.com/office/drawing/2014/main" id="{3C9B731A-4C9E-DE42-AE12-A37F5B9478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5730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pic>
        <p:nvPicPr>
          <p:cNvPr id="5" name="Audio Recording 26 Oct 2021 at 21:53:58" descr="Audio Recording 26 Oct 2021 at 21:53:58">
            <a:hlinkClick r:id="" action="ppaction://media"/>
            <a:extLst>
              <a:ext uri="{FF2B5EF4-FFF2-40B4-BE49-F238E27FC236}">
                <a16:creationId xmlns:a16="http://schemas.microsoft.com/office/drawing/2014/main" id="{6A6925B0-E420-5C4E-A7B3-AAF20D9D5F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2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45325252-6D07-2840-970A-6C4A9809A9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730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pic>
        <p:nvPicPr>
          <p:cNvPr id="4" name="Audio Recording 26 Oct 2021 at 16:19:27" descr="Audio Recording 26 Oct 2021 at 16:19:27">
            <a:hlinkClick r:id="" action="ppaction://media"/>
            <a:extLst>
              <a:ext uri="{FF2B5EF4-FFF2-40B4-BE49-F238E27FC236}">
                <a16:creationId xmlns:a16="http://schemas.microsoft.com/office/drawing/2014/main" id="{E8C888A1-BAF6-1245-9657-5717F30A40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-up of two people holding hands&#10;&#10;Description automatically generated with medium confidence">
            <a:extLst>
              <a:ext uri="{FF2B5EF4-FFF2-40B4-BE49-F238E27FC236}">
                <a16:creationId xmlns:a16="http://schemas.microsoft.com/office/drawing/2014/main" id="{E6FEC933-E424-0F46-B353-BFAF8F7A7D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pic>
        <p:nvPicPr>
          <p:cNvPr id="2" name="Audio Recording 26 Oct 2021 at 21:54:35" descr="Audio Recording 26 Oct 2021 at 21:54:35">
            <a:hlinkClick r:id="" action="ppaction://media"/>
            <a:extLst>
              <a:ext uri="{FF2B5EF4-FFF2-40B4-BE49-F238E27FC236}">
                <a16:creationId xmlns:a16="http://schemas.microsoft.com/office/drawing/2014/main" id="{E7C9723F-596A-0340-A5FC-0C2FCA89C5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5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eople in a circle&#10;&#10;Description automatically generated with low confidence">
            <a:extLst>
              <a:ext uri="{FF2B5EF4-FFF2-40B4-BE49-F238E27FC236}">
                <a16:creationId xmlns:a16="http://schemas.microsoft.com/office/drawing/2014/main" id="{C1341FCE-7983-5848-B0B5-684466F730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036" b="3694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pic>
        <p:nvPicPr>
          <p:cNvPr id="2" name="Audio Recording 26 Oct 2021 at 21:55:15" descr="Audio Recording 26 Oct 2021 at 21:55:15">
            <a:hlinkClick r:id="" action="ppaction://media"/>
            <a:extLst>
              <a:ext uri="{FF2B5EF4-FFF2-40B4-BE49-F238E27FC236}">
                <a16:creationId xmlns:a16="http://schemas.microsoft.com/office/drawing/2014/main" id="{000B394F-4015-1148-A719-15638D5406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1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37BA980A-17FA-ED40-B7F4-BB64B9CBDE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928" b="2802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pic>
        <p:nvPicPr>
          <p:cNvPr id="3" name="Audio Recording 26 Oct 2021 at 14:53:54" descr="Audio Recording 26 Oct 2021 at 14:53:54">
            <a:hlinkClick r:id="" action="ppaction://media"/>
            <a:extLst>
              <a:ext uri="{FF2B5EF4-FFF2-40B4-BE49-F238E27FC236}">
                <a16:creationId xmlns:a16="http://schemas.microsoft.com/office/drawing/2014/main" id="{81FAC94A-86BC-924C-AA08-5ED4BDEAE4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2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ky, outdoor, person, grass&#10;&#10;Description automatically generated">
            <a:extLst>
              <a:ext uri="{FF2B5EF4-FFF2-40B4-BE49-F238E27FC236}">
                <a16:creationId xmlns:a16="http://schemas.microsoft.com/office/drawing/2014/main" id="{FB12F78B-CFAB-C84D-90DC-A39B4E8E04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70" b="9760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pic>
        <p:nvPicPr>
          <p:cNvPr id="2" name="Audio Recording 26 Oct 2021 at 21:55:36" descr="Audio Recording 26 Oct 2021 at 21:55:36">
            <a:hlinkClick r:id="" action="ppaction://media"/>
            <a:extLst>
              <a:ext uri="{FF2B5EF4-FFF2-40B4-BE49-F238E27FC236}">
                <a16:creationId xmlns:a16="http://schemas.microsoft.com/office/drawing/2014/main" id="{9896D920-B371-A74C-9D59-F70512D1E9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6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wall, person&#10;&#10;Description automatically generated">
            <a:extLst>
              <a:ext uri="{FF2B5EF4-FFF2-40B4-BE49-F238E27FC236}">
                <a16:creationId xmlns:a16="http://schemas.microsoft.com/office/drawing/2014/main" id="{B1965A0F-A0F0-ED4A-9094-9DA1DB6B42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05" r="305" b="-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pic>
        <p:nvPicPr>
          <p:cNvPr id="2" name="Audio Recording 26 Oct 2021 at 14:55:00" descr="Audio Recording 26 Oct 2021 at 14:55:00">
            <a:hlinkClick r:id="" action="ppaction://media"/>
            <a:extLst>
              <a:ext uri="{FF2B5EF4-FFF2-40B4-BE49-F238E27FC236}">
                <a16:creationId xmlns:a16="http://schemas.microsoft.com/office/drawing/2014/main" id="{742A0A52-244C-2446-A44F-AB8FD19CB2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7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sitting on a couch&#10;&#10;Description automatically generated with low confidence">
            <a:extLst>
              <a:ext uri="{FF2B5EF4-FFF2-40B4-BE49-F238E27FC236}">
                <a16:creationId xmlns:a16="http://schemas.microsoft.com/office/drawing/2014/main" id="{D63814A5-2AF9-FF42-8459-8312C95C7C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11" r="-1" b="-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pic>
        <p:nvPicPr>
          <p:cNvPr id="3" name="Audio Recording 26 Oct 2021 at 14:55:54" descr="Audio Recording 26 Oct 2021 at 14:55:54">
            <a:hlinkClick r:id="" action="ppaction://media"/>
            <a:extLst>
              <a:ext uri="{FF2B5EF4-FFF2-40B4-BE49-F238E27FC236}">
                <a16:creationId xmlns:a16="http://schemas.microsoft.com/office/drawing/2014/main" id="{942884B4-7B3B-E644-A3A1-C3FCB9A865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9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91CF6060-7ED0-9D42-922D-32D818AB4A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224" b="2507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pic>
        <p:nvPicPr>
          <p:cNvPr id="3" name="Audio Recording 26 Oct 2021 at 14:57:51" descr="Audio Recording 26 Oct 2021 at 14:57:51">
            <a:hlinkClick r:id="" action="ppaction://media"/>
            <a:extLst>
              <a:ext uri="{FF2B5EF4-FFF2-40B4-BE49-F238E27FC236}">
                <a16:creationId xmlns:a16="http://schemas.microsoft.com/office/drawing/2014/main" id="{E10C0EB5-495C-9140-A5BA-3212C41B41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3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wo people looking at a paper&#10;&#10;Description automatically generated with medium confidence">
            <a:extLst>
              <a:ext uri="{FF2B5EF4-FFF2-40B4-BE49-F238E27FC236}">
                <a16:creationId xmlns:a16="http://schemas.microsoft.com/office/drawing/2014/main" id="{83393E6A-2706-3949-BCF3-F6562D355A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787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pic>
        <p:nvPicPr>
          <p:cNvPr id="3" name="Audio Recording 26 Oct 2021 at 14:59:11" descr="Audio Recording 26 Oct 2021 at 14:59:11">
            <a:hlinkClick r:id="" action="ppaction://media"/>
            <a:extLst>
              <a:ext uri="{FF2B5EF4-FFF2-40B4-BE49-F238E27FC236}">
                <a16:creationId xmlns:a16="http://schemas.microsoft.com/office/drawing/2014/main" id="{3C7CF6AC-BE80-5E47-BEBE-F97E77C2C4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71815" y="34958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0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person, sitting, indoor, people&#10;&#10;Description automatically generated">
            <a:extLst>
              <a:ext uri="{FF2B5EF4-FFF2-40B4-BE49-F238E27FC236}">
                <a16:creationId xmlns:a16="http://schemas.microsoft.com/office/drawing/2014/main" id="{640A8F11-3578-0845-BFA9-6891040D8D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5" r="5055" b="-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pic>
        <p:nvPicPr>
          <p:cNvPr id="4" name="Audio Recording 26 Oct 2021 at 16:11:45" descr="Audio Recording 26 Oct 2021 at 16:11:45">
            <a:hlinkClick r:id="" action="ppaction://media"/>
            <a:extLst>
              <a:ext uri="{FF2B5EF4-FFF2-40B4-BE49-F238E27FC236}">
                <a16:creationId xmlns:a16="http://schemas.microsoft.com/office/drawing/2014/main" id="{7B77F559-47DD-0E46-960A-1C8C87DEF0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3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CFB751-4710-F049-924F-7592870963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5730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pic>
        <p:nvPicPr>
          <p:cNvPr id="3" name="Audio Recording 26 Oct 2021 at 16:13:06" descr="Audio Recording 26 Oct 2021 at 16:13:06">
            <a:hlinkClick r:id="" action="ppaction://media"/>
            <a:extLst>
              <a:ext uri="{FF2B5EF4-FFF2-40B4-BE49-F238E27FC236}">
                <a16:creationId xmlns:a16="http://schemas.microsoft.com/office/drawing/2014/main" id="{C0701980-6908-2241-AAD1-19C933BD03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5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sitting in a chair&#10;&#10;Description automatically generated with low confidence">
            <a:extLst>
              <a:ext uri="{FF2B5EF4-FFF2-40B4-BE49-F238E27FC236}">
                <a16:creationId xmlns:a16="http://schemas.microsoft.com/office/drawing/2014/main" id="{9725AC4A-A429-C849-B51B-A49869F24B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5730"/>
          <a:stretch/>
        </p:blipFill>
        <p:spPr>
          <a:xfrm>
            <a:off x="20" y="9"/>
            <a:ext cx="12191999" cy="6858000"/>
          </a:xfrm>
          <a:prstGeom prst="rect">
            <a:avLst/>
          </a:prstGeom>
        </p:spPr>
      </p:pic>
      <p:pic>
        <p:nvPicPr>
          <p:cNvPr id="4" name="Audio Recording 26 Oct 2021 at 16:13:47" descr="Audio Recording 26 Oct 2021 at 16:13:47">
            <a:hlinkClick r:id="" action="ppaction://media"/>
            <a:extLst>
              <a:ext uri="{FF2B5EF4-FFF2-40B4-BE49-F238E27FC236}">
                <a16:creationId xmlns:a16="http://schemas.microsoft.com/office/drawing/2014/main" id="{9A056D68-6F53-F24A-AD76-8641AC7F90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7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IEVADS">
  <a:themeElements>
    <a:clrScheme name="Custom 1">
      <a:dk1>
        <a:sysClr val="windowText" lastClr="000000"/>
      </a:dk1>
      <a:lt1>
        <a:sysClr val="window" lastClr="FFFFFF"/>
      </a:lt1>
      <a:dk2>
        <a:srgbClr val="C00000"/>
      </a:dk2>
      <a:lt2>
        <a:srgbClr val="F2F2F2"/>
      </a:lt2>
      <a:accent1>
        <a:srgbClr val="C00000"/>
      </a:accent1>
      <a:accent2>
        <a:srgbClr val="F58220"/>
      </a:accent2>
      <a:accent3>
        <a:srgbClr val="7F7F7F"/>
      </a:accent3>
      <a:accent4>
        <a:srgbClr val="A5A5A5"/>
      </a:accent4>
      <a:accent5>
        <a:srgbClr val="BFBFBF"/>
      </a:accent5>
      <a:accent6>
        <a:srgbClr val="D8D8D8"/>
      </a:accent6>
      <a:hlink>
        <a:srgbClr val="000000"/>
      </a:hlink>
      <a:folHlink>
        <a:srgbClr val="7F7F7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5C9D602F-644D-4CF4-903D-130278007805}" vid="{66BB8688-1AB8-4FBA-9AE2-F6A6F74A47A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18</Words>
  <Application>Microsoft Macintosh PowerPoint</Application>
  <PresentationFormat>Widescreen</PresentationFormat>
  <Paragraphs>7</Paragraphs>
  <Slides>20</Slides>
  <Notes>5</Notes>
  <HiddenSlides>0</HiddenSlides>
  <MMClips>20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Calisto MT</vt:lpstr>
      <vt:lpstr>Univers Condensed</vt:lpstr>
      <vt:lpstr>ChronicleVTI</vt:lpstr>
      <vt:lpstr>IEVADS</vt:lpstr>
      <vt:lpstr>Psihologa profesionālā darbība ar pacientiem ar bipolāri afektīviem traucējumiem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Viktoria Kivkule</dc:creator>
  <cp:lastModifiedBy>Daniela Viktoria Kivkule</cp:lastModifiedBy>
  <cp:revision>70</cp:revision>
  <dcterms:created xsi:type="dcterms:W3CDTF">2021-10-06T11:52:00Z</dcterms:created>
  <dcterms:modified xsi:type="dcterms:W3CDTF">2021-10-26T18:56:00Z</dcterms:modified>
</cp:coreProperties>
</file>