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31" autoAdjust="0"/>
  </p:normalViewPr>
  <p:slideViewPr>
    <p:cSldViewPr snapToGrid="0">
      <p:cViewPr varScale="1">
        <p:scale>
          <a:sx n="68" d="100"/>
          <a:sy n="68" d="100"/>
        </p:scale>
        <p:origin x="12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EDF7A-0E8D-4162-AA66-867E5703339D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CF1E5-4F05-4500-9CD6-62FFB57E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37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0B21-2480-4DF4-A0E6-ED43D691D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616" y="1122363"/>
            <a:ext cx="100873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D20D5-37B2-41BD-AD18-B62212181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616" y="3602038"/>
            <a:ext cx="1008738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A71680-2639-4371-AA43-15FD9A81EEAB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9" t="11076" r="9049" b="10006"/>
          <a:stretch/>
        </p:blipFill>
        <p:spPr bwMode="auto">
          <a:xfrm>
            <a:off x="10148979" y="290830"/>
            <a:ext cx="1336675" cy="13093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07FCF8-56F2-44C7-A67D-8FB2D88DB1BB}"/>
              </a:ext>
            </a:extLst>
          </p:cNvPr>
          <p:cNvSpPr txBox="1"/>
          <p:nvPr userDrawn="1"/>
        </p:nvSpPr>
        <p:spPr>
          <a:xfrm>
            <a:off x="160020" y="6163539"/>
            <a:ext cx="4531995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400" i="1" baseline="30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International Conference</a:t>
            </a:r>
            <a:r>
              <a:rPr lang="lv-LV" sz="1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Nutrition </a:t>
            </a:r>
            <a:r>
              <a:rPr lang="lv-LV" sz="1400" b="1" i="1" dirty="0" err="1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Health</a:t>
            </a:r>
            <a:endParaRPr lang="en-US" sz="1400" i="1" dirty="0">
              <a:solidFill>
                <a:schemeClr val="accent1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Latvia, Riga, December 5–6</a:t>
            </a:r>
            <a:endParaRPr lang="en-US" sz="14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86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DB4C6-46AB-4E5A-9041-7D284A16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F1340-246F-45B3-B92D-7396580B2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F59D6-39FC-4742-BBD3-1C4E451D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942EDF-4BA7-4F70-86DD-B3DBC1CE7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3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EA8DA8-6E85-4DD9-AC2B-D8A4E1DE1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5A622-1D7F-4578-AA8B-23BD5F7A5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FA810-5337-4C48-B25B-11CE3AF04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C09F54-026A-4A1A-AF1E-429879A90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F861B-DDBC-4781-9CA8-122DD36C7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EB5AD-3A30-4F18-9906-CECA39A1F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9544B-1C52-4BE7-808C-93D44332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D08FD9-EFA4-4380-A4F2-3C94E4DE5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4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4C38E-34ED-458A-843B-4A5A8C3D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0FD4D-D59E-4842-A01D-8E20E3BE1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220C9-2247-4957-A7D7-712939F0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F3F147-CC33-484D-8F2B-2064332A4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6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DD6F-67D2-4511-A931-DF49AA37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3129-0F95-44B2-A41E-6DA9C4ACC6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4366D-4EC0-4DA9-A81B-3A513518B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B3E6C-14D6-4BD4-8B69-251B5E9B5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0899239-71A6-49A5-B221-2B4D6FB49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D10EA-538E-4C28-A6C7-A1C4982C3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C922C-6FC6-46FA-B81B-D1ECC122C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B54D3-9DDD-4023-87C7-391BC264A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75319E-909F-46E9-9610-BAD255D7C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A71E7-46AA-49BD-AF89-FA5EA4A6A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0B2936-9390-47DE-9972-B0461D73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5A4C555-775A-4F3E-AFC2-AB945CDBE3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2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EDF0-BF90-474D-BA3B-16D4ECE83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429071-6967-40BD-8822-F00DDD52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60370-C08D-4539-A786-911217DEA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2E7A96-43B2-421E-9242-313D5E55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969571D-44AF-4161-98A0-84F0237804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0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A34EE-F35B-4FD6-8240-BD3B7D6F8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0A0F1-F75D-475F-AC05-6CDE760D2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03BF8B-24D4-4540-A3C4-92A7A34FB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9763A-740A-4070-AFFE-67C2FFA24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2B40024-2E48-4439-8021-311056B4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7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8FF4A-A188-433C-9490-6F94C97D0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126AE-A7B5-4868-A398-3F2F77CDD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A7A3C-0707-492A-9E9A-D20210520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D78F8-1672-4EB0-AD80-40DF374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547C27-5E1F-4B45-AB85-83DB105E6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5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4B8F3-39D3-4E0C-8258-A0E60619A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F2431-5C51-4B66-9587-55BB3DA05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85537-866C-4BD3-B18E-37271246F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86C6CB7E-1E62-4FA3-A0D9-CC47D03F48FD}"/>
              </a:ext>
            </a:extLst>
          </p:cNvPr>
          <p:cNvSpPr/>
          <p:nvPr userDrawn="1"/>
        </p:nvSpPr>
        <p:spPr>
          <a:xfrm>
            <a:off x="11474246" y="-1"/>
            <a:ext cx="726362" cy="5545395"/>
          </a:xfrm>
          <a:custGeom>
            <a:avLst/>
            <a:gdLst>
              <a:gd name="connsiteX0" fmla="*/ 0 w 2573311"/>
              <a:gd name="connsiteY0" fmla="*/ 0 h 7648334"/>
              <a:gd name="connsiteX1" fmla="*/ 2573311 w 2573311"/>
              <a:gd name="connsiteY1" fmla="*/ 0 h 7648334"/>
              <a:gd name="connsiteX2" fmla="*/ 2573311 w 2573311"/>
              <a:gd name="connsiteY2" fmla="*/ 6866467 h 7648334"/>
              <a:gd name="connsiteX3" fmla="*/ 2570036 w 2573311"/>
              <a:gd name="connsiteY3" fmla="*/ 7648334 h 7648334"/>
              <a:gd name="connsiteX4" fmla="*/ 0 w 2573311"/>
              <a:gd name="connsiteY4" fmla="*/ 0 h 7648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3311" h="7648334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cubicBezTo>
                  <a:pt x="2572219" y="7127089"/>
                  <a:pt x="2571128" y="7387712"/>
                  <a:pt x="2570036" y="7648334"/>
                </a:cubicBezTo>
                <a:lnTo>
                  <a:pt x="0" y="0"/>
                </a:lnTo>
                <a:close/>
              </a:path>
            </a:pathLst>
          </a:custGeom>
          <a:solidFill>
            <a:srgbClr val="90C226">
              <a:alpha val="20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E3098FB7-69FB-4B6F-8EE4-9FFD3E12CCFE}"/>
              </a:ext>
            </a:extLst>
          </p:cNvPr>
          <p:cNvSpPr/>
          <p:nvPr/>
        </p:nvSpPr>
        <p:spPr>
          <a:xfrm>
            <a:off x="11339716" y="5975283"/>
            <a:ext cx="845907" cy="882717"/>
          </a:xfrm>
          <a:prstGeom prst="triangle">
            <a:avLst>
              <a:gd name="adj" fmla="val 100000"/>
            </a:avLst>
          </a:prstGeom>
          <a:solidFill>
            <a:srgbClr val="54A021">
              <a:alpha val="72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13" name="Rectangle 27">
            <a:extLst>
              <a:ext uri="{FF2B5EF4-FFF2-40B4-BE49-F238E27FC236}">
                <a16:creationId xmlns:a16="http://schemas.microsoft.com/office/drawing/2014/main" id="{B40E1EE8-FAA2-41D1-BBD9-EDAC3D5BF5EA}"/>
              </a:ext>
            </a:extLst>
          </p:cNvPr>
          <p:cNvSpPr/>
          <p:nvPr/>
        </p:nvSpPr>
        <p:spPr>
          <a:xfrm>
            <a:off x="11332438" y="-2460"/>
            <a:ext cx="872849" cy="2059402"/>
          </a:xfrm>
          <a:custGeom>
            <a:avLst/>
            <a:gdLst>
              <a:gd name="connsiteX0" fmla="*/ 0 w 2858013"/>
              <a:gd name="connsiteY0" fmla="*/ 0 h 7358298"/>
              <a:gd name="connsiteX1" fmla="*/ 2858013 w 2858013"/>
              <a:gd name="connsiteY1" fmla="*/ 0 h 7358298"/>
              <a:gd name="connsiteX2" fmla="*/ 2858013 w 2858013"/>
              <a:gd name="connsiteY2" fmla="*/ 6866467 h 7358298"/>
              <a:gd name="connsiteX3" fmla="*/ 2763692 w 2858013"/>
              <a:gd name="connsiteY3" fmla="*/ 7358298 h 7358298"/>
              <a:gd name="connsiteX4" fmla="*/ 0 w 2858013"/>
              <a:gd name="connsiteY4" fmla="*/ 0 h 7358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8013" h="7358298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763692" y="7358298"/>
                </a:lnTo>
                <a:lnTo>
                  <a:pt x="0" y="0"/>
                </a:lnTo>
                <a:close/>
              </a:path>
            </a:pathLst>
          </a:custGeom>
          <a:solidFill>
            <a:srgbClr val="54A021">
              <a:lumMod val="75000"/>
              <a:alpha val="70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F963571D-E22B-4A6B-94CF-E60DC7F3D6E9}"/>
              </a:ext>
            </a:extLst>
          </p:cNvPr>
          <p:cNvSpPr/>
          <p:nvPr/>
        </p:nvSpPr>
        <p:spPr>
          <a:xfrm>
            <a:off x="11488542" y="3173088"/>
            <a:ext cx="726362" cy="3684912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90C226">
              <a:lumMod val="60000"/>
              <a:lumOff val="40000"/>
              <a:alpha val="70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15" name="Rectangle 29">
            <a:extLst>
              <a:ext uri="{FF2B5EF4-FFF2-40B4-BE49-F238E27FC236}">
                <a16:creationId xmlns:a16="http://schemas.microsoft.com/office/drawing/2014/main" id="{11DE9DFB-6F93-4EB9-8E0F-C729C77FAA92}"/>
              </a:ext>
            </a:extLst>
          </p:cNvPr>
          <p:cNvSpPr/>
          <p:nvPr/>
        </p:nvSpPr>
        <p:spPr>
          <a:xfrm>
            <a:off x="11628652" y="-2460"/>
            <a:ext cx="636356" cy="4703210"/>
          </a:xfrm>
          <a:custGeom>
            <a:avLst/>
            <a:gdLst>
              <a:gd name="connsiteX0" fmla="*/ 0 w 1388220"/>
              <a:gd name="connsiteY0" fmla="*/ 0 h 7466775"/>
              <a:gd name="connsiteX1" fmla="*/ 1249825 w 1388220"/>
              <a:gd name="connsiteY1" fmla="*/ 0 h 7466775"/>
              <a:gd name="connsiteX2" fmla="*/ 1249825 w 1388220"/>
              <a:gd name="connsiteY2" fmla="*/ 6858000 h 7466775"/>
              <a:gd name="connsiteX3" fmla="*/ 1388220 w 1388220"/>
              <a:gd name="connsiteY3" fmla="*/ 7466775 h 7466775"/>
              <a:gd name="connsiteX4" fmla="*/ 0 w 1388220"/>
              <a:gd name="connsiteY4" fmla="*/ 0 h 74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8220" h="7466775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388220" y="7466775"/>
                </a:lnTo>
                <a:lnTo>
                  <a:pt x="0" y="0"/>
                </a:lnTo>
                <a:close/>
              </a:path>
            </a:pathLst>
          </a:custGeom>
          <a:solidFill>
            <a:srgbClr val="90C226">
              <a:alpha val="65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3D1A89DC-605A-4428-ACF6-E7D80A9E4ADC}"/>
              </a:ext>
            </a:extLst>
          </p:cNvPr>
          <p:cNvSpPr/>
          <p:nvPr/>
        </p:nvSpPr>
        <p:spPr>
          <a:xfrm rot="10800000">
            <a:off x="-9833" y="-1"/>
            <a:ext cx="196645" cy="3510645"/>
          </a:xfrm>
          <a:prstGeom prst="triangle">
            <a:avLst>
              <a:gd name="adj" fmla="val 100000"/>
            </a:avLst>
          </a:prstGeom>
          <a:solidFill>
            <a:srgbClr val="90C226">
              <a:alpha val="85000"/>
            </a:srgbClr>
          </a:solidFill>
          <a:ln w="12700" cap="rnd" cmpd="sng" algn="ctr">
            <a:noFill/>
            <a:prstDash val="solid"/>
          </a:ln>
          <a:effectLst/>
        </p:spPr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98E6DFB8-C562-42DD-8CF2-2DC185E2F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8858" y="63931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86B85C4F-0013-4397-80E9-4DAD81E24E7C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1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4F3F-1DC5-484A-9DD4-39A478EFF4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70220F-25D7-4A3C-B903-597F03E0A1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1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FAA6-A97E-4277-A565-AB562B96D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FDE98-2EEB-45AD-8832-F598DD4AF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C096A-D485-47A4-8381-3F641CF31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86B85C4F-0013-4397-80E9-4DAD81E24E7C}" type="slidenum">
              <a:rPr lang="en-US" smtClean="0"/>
              <a:pPr algn="r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0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AD4D6EA0CBC44B7BE43F22F15D5D5" ma:contentTypeVersion="16" ma:contentTypeDescription="Create a new document." ma:contentTypeScope="" ma:versionID="d178c580a8d463e52c66942d9dca8659">
  <xsd:schema xmlns:xsd="http://www.w3.org/2001/XMLSchema" xmlns:xs="http://www.w3.org/2001/XMLSchema" xmlns:p="http://schemas.microsoft.com/office/2006/metadata/properties" xmlns:ns3="b0fbcc03-35b3-445f-b8ec-a7a370f733f1" xmlns:ns4="21d2cf3e-71f5-4732-9d9f-7e054fe97acd" targetNamespace="http://schemas.microsoft.com/office/2006/metadata/properties" ma:root="true" ma:fieldsID="e779fd8451e0384bf01ea1e5d59bab77" ns3:_="" ns4:_="">
    <xsd:import namespace="b0fbcc03-35b3-445f-b8ec-a7a370f733f1"/>
    <xsd:import namespace="21d2cf3e-71f5-4732-9d9f-7e054fe97ac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SearchProperties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bcc03-35b3-445f-b8ec-a7a370f733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d2cf3e-71f5-4732-9d9f-7e054fe97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1d2cf3e-71f5-4732-9d9f-7e054fe97acd" xsi:nil="true"/>
  </documentManagement>
</p:properties>
</file>

<file path=customXml/itemProps1.xml><?xml version="1.0" encoding="utf-8"?>
<ds:datastoreItem xmlns:ds="http://schemas.openxmlformats.org/officeDocument/2006/customXml" ds:itemID="{FAA11241-EE5D-46B7-AF92-381E582216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fbcc03-35b3-445f-b8ec-a7a370f733f1"/>
    <ds:schemaRef ds:uri="21d2cf3e-71f5-4732-9d9f-7e054fe97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6430E-39C1-4F64-A686-844EF503EA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94BA73-7633-4C73-9854-3598358994CB}">
  <ds:schemaRefs>
    <ds:schemaRef ds:uri="http://schemas.openxmlformats.org/package/2006/metadata/core-properties"/>
    <ds:schemaRef ds:uri="b0fbcc03-35b3-445f-b8ec-a7a370f733f1"/>
    <ds:schemaRef ds:uri="http://schemas.microsoft.com/office/2006/metadata/properties"/>
    <ds:schemaRef ds:uri="http://purl.org/dc/dcmitype/"/>
    <ds:schemaRef ds:uri="http://www.w3.org/XML/1998/namespace"/>
    <ds:schemaRef ds:uri="21d2cf3e-71f5-4732-9d9f-7e054fe97acd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Asnate Ķirse-Ozoliņa</dc:creator>
  <cp:lastModifiedBy>Līga Hartpenga</cp:lastModifiedBy>
  <cp:revision>6</cp:revision>
  <dcterms:created xsi:type="dcterms:W3CDTF">2024-11-05T09:58:16Z</dcterms:created>
  <dcterms:modified xsi:type="dcterms:W3CDTF">2024-11-08T17:05:13Z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0x01010046EAD4D6EA0CBC44B7BE43F22F15D5D5</vt:lpwstr>
  </property>
</Properties>
</file>