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74" r:id="rId3"/>
  </p:sldMasterIdLst>
  <p:sldIdLst>
    <p:sldId id="264" r:id="rId4"/>
    <p:sldId id="265" r:id="rId5"/>
    <p:sldId id="267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58595B"/>
    <a:srgbClr val="8E0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468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4" y="1411288"/>
            <a:ext cx="8296855" cy="455612"/>
          </a:xfrm>
        </p:spPr>
        <p:txBody>
          <a:bodyPr anchor="t" anchorCtr="0">
            <a:normAutofit/>
          </a:bodyPr>
          <a:lstStyle>
            <a:lvl1pPr algn="l">
              <a:defRPr sz="28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02785" y="5373688"/>
            <a:ext cx="4754033" cy="803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pPr lvl="0"/>
            <a:r>
              <a:rPr lang="lv-LV" dirty="0"/>
              <a:t>Autors</a:t>
            </a:r>
          </a:p>
          <a:p>
            <a:pPr lvl="0"/>
            <a:r>
              <a:rPr lang="lv-LV" dirty="0"/>
              <a:t>Datums</a:t>
            </a:r>
          </a:p>
          <a:p>
            <a:pPr lvl="0"/>
            <a:r>
              <a:rPr lang="lv-LV" dirty="0"/>
              <a:t>Vieta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757858-F500-4A47-8D93-DA91BE237A1F}"/>
              </a:ext>
            </a:extLst>
          </p:cNvPr>
          <p:cNvSpPr/>
          <p:nvPr userDrawn="1"/>
        </p:nvSpPr>
        <p:spPr>
          <a:xfrm>
            <a:off x="9576619" y="0"/>
            <a:ext cx="2615381" cy="6858000"/>
          </a:xfrm>
          <a:prstGeom prst="rect">
            <a:avLst/>
          </a:prstGeom>
          <a:solidFill>
            <a:srgbClr val="7F7F7F"/>
          </a:solidFill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CD4661A-64CE-4495-A5C3-FED3E69CF0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828" y="372734"/>
            <a:ext cx="6263148" cy="185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2820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95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3973" userDrawn="1">
          <p15:clr>
            <a:srgbClr val="FBAE40"/>
          </p15:clr>
        </p15:guide>
        <p15:guide id="4" pos="3689" userDrawn="1">
          <p15:clr>
            <a:srgbClr val="FBAE40"/>
          </p15:clr>
        </p15:guide>
        <p15:guide id="5" pos="7045" userDrawn="1">
          <p15:clr>
            <a:srgbClr val="FBAE40"/>
          </p15:clr>
        </p15:guide>
        <p15:guide id="6" orient="horz" pos="2160" userDrawn="1">
          <p15:clr>
            <a:srgbClr val="FBAE40"/>
          </p15:clr>
        </p15:guide>
        <p15:guide id="7" orient="horz" pos="459" userDrawn="1">
          <p15:clr>
            <a:srgbClr val="FBAE40"/>
          </p15:clr>
        </p15:guide>
        <p15:guide id="8" orient="horz" pos="22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6217" y="728664"/>
            <a:ext cx="10079567" cy="936625"/>
          </a:xfrm>
        </p:spPr>
        <p:txBody>
          <a:bodyPr anchor="t" anchorCtr="0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6216" y="166528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 dirty="0"/>
              <a:t>Pamatteksts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6FE9CD5-6B41-4DD5-AB12-F8EA993B035F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176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6FE9CD5-6B41-4DD5-AB12-F8EA993B035F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37168" y="1665289"/>
            <a:ext cx="10098617" cy="141128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r>
              <a:rPr lang="lv-LV" dirty="0"/>
              <a:t>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 </a:t>
            </a:r>
            <a:r>
              <a:rPr lang="lv-LV" dirty="0" err="1"/>
              <a:t>Pamatteksts</a:t>
            </a:r>
            <a:endParaRPr lang="en-US" dirty="0"/>
          </a:p>
          <a:p>
            <a:pPr marL="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E001C"/>
              </a:buClr>
              <a:buSzPct val="80000"/>
              <a:buFontTx/>
              <a:buNone/>
              <a:tabLst/>
              <a:defRPr/>
            </a:pPr>
            <a:r>
              <a:rPr lang="lv-LV" dirty="0"/>
              <a:t>Pamatteksts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037168" y="3429000"/>
            <a:ext cx="10098617" cy="2160588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235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867" y="1673275"/>
            <a:ext cx="10515600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6FE9CD5-6B41-4DD5-AB12-F8EA993B035F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403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101" y="1673225"/>
            <a:ext cx="4790017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7301" y="1673225"/>
            <a:ext cx="4798484" cy="4351338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6FE9CD5-6B41-4DD5-AB12-F8EA993B035F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662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07667" y="1665288"/>
            <a:ext cx="4828117" cy="3924301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217" y="1665287"/>
            <a:ext cx="4800600" cy="687388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6FE9CD5-6B41-4DD5-AB12-F8EA993B035F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056217" y="2352676"/>
            <a:ext cx="4800600" cy="3236913"/>
          </a:xfrm>
        </p:spPr>
        <p:txBody>
          <a:bodyPr/>
          <a:lstStyle>
            <a:lvl1pPr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159827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16" y="728663"/>
            <a:ext cx="10079568" cy="936625"/>
          </a:xfrm>
        </p:spPr>
        <p:txBody>
          <a:bodyPr anchor="t" anchorCtr="0">
            <a:normAutofit/>
          </a:bodyPr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8915" y="1684338"/>
            <a:ext cx="6030385" cy="2954338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96FE9CD5-6B41-4DD5-AB12-F8EA993B035F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AF02EE6E-907A-4357-B7F8-828D07D0179D}" type="slidenum">
              <a:rPr lang="lv-LV" smtClean="0"/>
              <a:t>‹#›</a:t>
            </a:fld>
            <a:endParaRPr lang="lv-LV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056217" y="4867276"/>
            <a:ext cx="10079567" cy="760413"/>
          </a:xfrm>
        </p:spPr>
        <p:txBody>
          <a:bodyPr/>
          <a:lstStyle>
            <a:lvl1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lv-LV" dirty="0"/>
              <a:t>Pamatteksts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60166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DE2F4-2C2C-4DDB-9DF2-07332ED43F52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248DE-A354-4887-9522-15971F092B4D}" type="slidenum">
              <a:rPr lang="lv-LV" smtClean="0"/>
              <a:t>‹#›</a:t>
            </a:fld>
            <a:endParaRPr lang="lv-LV"/>
          </a:p>
        </p:txBody>
      </p:sp>
      <p:sp>
        <p:nvSpPr>
          <p:cNvPr id="6" name="Text Placeholder 2"/>
          <p:cNvSpPr>
            <a:spLocks noGrp="1"/>
          </p:cNvSpPr>
          <p:nvPr>
            <p:ph idx="1" hasCustomPrompt="1"/>
          </p:nvPr>
        </p:nvSpPr>
        <p:spPr>
          <a:xfrm>
            <a:off x="1056216" y="5934075"/>
            <a:ext cx="41761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</a:lstStyle>
          <a:p>
            <a:pPr lvl="0"/>
            <a:r>
              <a:rPr lang="lv-LV" dirty="0"/>
              <a:t>www.rsu.lv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7512" y="1401764"/>
            <a:ext cx="9987364" cy="5032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024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2B36-C296-4D5B-99C2-CD1097B99F1C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3D82-7728-4029-8B0A-0AF4D13E9620}" type="slidenum">
              <a:rPr lang="lv-LV" smtClean="0"/>
              <a:t>‹#›</a:t>
            </a:fld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302" y="5373690"/>
            <a:ext cx="4754033" cy="132873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lv-LV" dirty="0"/>
          </a:p>
          <a:p>
            <a:pPr lvl="0"/>
            <a:r>
              <a:rPr lang="lv-LV" dirty="0" err="1"/>
              <a:t>Adsjfhjskdfhkljfd</a:t>
            </a:r>
            <a:endParaRPr lang="lv-LV" dirty="0"/>
          </a:p>
          <a:p>
            <a:pPr lvl="0"/>
            <a:r>
              <a:rPr lang="lv-LV" dirty="0" err="1"/>
              <a:t>Dasfldfkssl</a:t>
            </a:r>
            <a:r>
              <a:rPr lang="lv-LV" dirty="0"/>
              <a:t>;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7" t="7228" r="14186" b="-2199"/>
          <a:stretch/>
        </p:blipFill>
        <p:spPr>
          <a:xfrm>
            <a:off x="9401476" y="0"/>
            <a:ext cx="2790524" cy="6705850"/>
          </a:xfrm>
          <a:prstGeom prst="rect">
            <a:avLst/>
          </a:prstGeom>
          <a:effectLst>
            <a:outerShdw sx="1000" sy="1000" algn="ctr" rotWithShape="0">
              <a:srgbClr val="F58220"/>
            </a:outerShdw>
          </a:effec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2" y="720502"/>
            <a:ext cx="1807468" cy="33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7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7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710" userDrawn="1">
          <p15:clr>
            <a:srgbClr val="F26B43"/>
          </p15:clr>
        </p15:guide>
        <p15:guide id="5" pos="697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385" userDrawn="1">
          <p15:clr>
            <a:srgbClr val="F26B43"/>
          </p15:clr>
        </p15:guide>
        <p15:guide id="9" orient="horz" pos="3861" userDrawn="1">
          <p15:clr>
            <a:srgbClr val="F26B43"/>
          </p15:clr>
        </p15:guide>
        <p15:guide id="10" orient="horz" pos="91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03" y="172207"/>
            <a:ext cx="10515600" cy="10367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03" y="1577687"/>
            <a:ext cx="10515600" cy="43593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sp>
        <p:nvSpPr>
          <p:cNvPr id="9" name="object 4"/>
          <p:cNvSpPr/>
          <p:nvPr userDrawn="1"/>
        </p:nvSpPr>
        <p:spPr>
          <a:xfrm>
            <a:off x="1055688" y="5787747"/>
            <a:ext cx="1528267" cy="28091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48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64" r:id="rId3"/>
    <p:sldLayoutId id="2147483666" r:id="rId4"/>
    <p:sldLayoutId id="2147483671" r:id="rId5"/>
    <p:sldLayoutId id="214748367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rgbClr val="58595B"/>
          </a:solidFill>
          <a:latin typeface="Cambria" panose="02040503050406030204" pitchFamily="18" charset="0"/>
          <a:ea typeface="Cambria" panose="02040503050406030204" pitchFamily="18" charset="0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400" b="1" kern="1200">
          <a:solidFill>
            <a:srgbClr val="58595B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E001C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Cambria" panose="02040503050406030204" pitchFamily="18" charset="0"/>
          <a:ea typeface="Cambria" panose="02040503050406030204" pitchFamily="18" charset="0"/>
          <a:cs typeface="Arial" panose="020B0604020202020204" pitchFamily="34" charset="0"/>
        </a:defRPr>
      </a:lvl2pPr>
      <a:lvl3pPr marL="468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Cambria" panose="02040503050406030204" pitchFamily="18" charset="0"/>
          <a:ea typeface="Cambria" panose="02040503050406030204" pitchFamily="18" charset="0"/>
          <a:cs typeface="Arial" panose="020B0604020202020204" pitchFamily="34" charset="0"/>
        </a:defRPr>
      </a:lvl3pPr>
      <a:lvl4pPr marL="720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8595B"/>
        </a:buClr>
        <a:buSzPct val="80000"/>
        <a:buFont typeface="Calibri" panose="020F0502020204030204" pitchFamily="34" charset="0"/>
        <a:buChar char="○"/>
        <a:defRPr sz="1600" kern="1200">
          <a:solidFill>
            <a:srgbClr val="58595B"/>
          </a:solidFill>
          <a:latin typeface="Cambria" panose="02040503050406030204" pitchFamily="18" charset="0"/>
          <a:ea typeface="Cambria" panose="02040503050406030204" pitchFamily="18" charset="0"/>
          <a:cs typeface="Arial" panose="020B0604020202020204" pitchFamily="34" charset="0"/>
        </a:defRPr>
      </a:lvl4pPr>
      <a:lvl5pPr marL="936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80000"/>
        <a:buFont typeface="Calibri" panose="020F0502020204030204" pitchFamily="34" charset="0"/>
        <a:buChar char="●"/>
        <a:defRPr sz="1600" kern="1200">
          <a:solidFill>
            <a:srgbClr val="58595B"/>
          </a:solidFill>
          <a:latin typeface="Cambria" panose="02040503050406030204" pitchFamily="18" charset="0"/>
          <a:ea typeface="Cambria" panose="02040503050406030204" pitchFamily="18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7015" userDrawn="1">
          <p15:clr>
            <a:srgbClr val="F26B43"/>
          </p15:clr>
        </p15:guide>
        <p15:guide id="5" pos="66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459" userDrawn="1">
          <p15:clr>
            <a:srgbClr val="F26B43"/>
          </p15:clr>
        </p15:guide>
        <p15:guide id="8" orient="horz" pos="3521" userDrawn="1">
          <p15:clr>
            <a:srgbClr val="F26B43"/>
          </p15:clr>
        </p15:guide>
        <p15:guide id="9" orient="horz" pos="104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6217" y="728664"/>
            <a:ext cx="10297583" cy="96202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216" y="5934075"/>
            <a:ext cx="10297584" cy="2428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lv-LV" dirty="0"/>
              <a:t>www.rsu.lv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DE2F4-2C2C-4DDB-9DF2-07332ED43F52}" type="datetimeFigureOut">
              <a:rPr lang="lv-LV" smtClean="0"/>
              <a:t>26.08.2022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248DE-A354-4887-9522-15971F092B4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7" t="7228" r="14186" b="-2199"/>
          <a:stretch/>
        </p:blipFill>
        <p:spPr>
          <a:xfrm>
            <a:off x="9401476" y="0"/>
            <a:ext cx="2790524" cy="6705850"/>
          </a:xfrm>
          <a:prstGeom prst="rect">
            <a:avLst/>
          </a:prstGeom>
          <a:effectLst>
            <a:outerShdw sx="1000" sy="1000" algn="ctr" rotWithShape="0">
              <a:srgbClr val="F58220"/>
            </a:outerShdw>
          </a:effectLst>
        </p:spPr>
      </p:pic>
    </p:spTree>
    <p:extLst>
      <p:ext uri="{BB962C8B-B14F-4D97-AF65-F5344CB8AC3E}">
        <p14:creationId xmlns:p14="http://schemas.microsoft.com/office/powerpoint/2010/main" val="21893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973" userDrawn="1">
          <p15:clr>
            <a:srgbClr val="F26B43"/>
          </p15:clr>
        </p15:guide>
        <p15:guide id="3" pos="3689" userDrawn="1">
          <p15:clr>
            <a:srgbClr val="F26B43"/>
          </p15:clr>
        </p15:guide>
        <p15:guide id="4" pos="665" userDrawn="1">
          <p15:clr>
            <a:srgbClr val="F26B43"/>
          </p15:clr>
        </p15:guide>
        <p15:guide id="5" pos="7015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3861" userDrawn="1">
          <p15:clr>
            <a:srgbClr val="F26B43"/>
          </p15:clr>
        </p15:guide>
        <p15:guide id="8" orient="horz" pos="4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5" y="2517712"/>
            <a:ext cx="8296855" cy="455612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36552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848" y="333698"/>
            <a:ext cx="10079567" cy="496454"/>
          </a:xfrm>
        </p:spPr>
        <p:txBody>
          <a:bodyPr>
            <a:normAutofit/>
          </a:bodyPr>
          <a:lstStyle/>
          <a:p>
            <a:endParaRPr lang="lv-LV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848" y="1243584"/>
            <a:ext cx="11087015" cy="4447001"/>
          </a:xfrm>
        </p:spPr>
        <p:txBody>
          <a:bodyPr/>
          <a:lstStyle/>
          <a:p>
            <a:endParaRPr lang="lv-LV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199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848" y="333698"/>
            <a:ext cx="10079567" cy="496454"/>
          </a:xfrm>
        </p:spPr>
        <p:txBody>
          <a:bodyPr>
            <a:normAutofit/>
          </a:bodyPr>
          <a:lstStyle/>
          <a:p>
            <a:endParaRPr lang="lv-LV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7848" y="1243584"/>
            <a:ext cx="11087015" cy="4447001"/>
          </a:xfrm>
        </p:spPr>
        <p:txBody>
          <a:bodyPr/>
          <a:lstStyle/>
          <a:p>
            <a:endParaRPr lang="lv-LV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57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785" y="2517712"/>
            <a:ext cx="8296855" cy="455612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19660512"/>
      </p:ext>
    </p:extLst>
  </p:cSld>
  <p:clrMapOvr>
    <a:masterClrMapping/>
  </p:clrMapOvr>
</p:sld>
</file>

<file path=ppt/theme/theme1.xml><?xml version="1.0" encoding="utf-8"?>
<a:theme xmlns:a="http://schemas.openxmlformats.org/drawingml/2006/main" name="IEVADS">
  <a:themeElements>
    <a:clrScheme name="Custom 1">
      <a:dk1>
        <a:sysClr val="windowText" lastClr="000000"/>
      </a:dk1>
      <a:lt1>
        <a:sysClr val="window" lastClr="FFFFFF"/>
      </a:lt1>
      <a:dk2>
        <a:srgbClr val="C00000"/>
      </a:dk2>
      <a:lt2>
        <a:srgbClr val="F2F2F2"/>
      </a:lt2>
      <a:accent1>
        <a:srgbClr val="C00000"/>
      </a:accent1>
      <a:accent2>
        <a:srgbClr val="F58220"/>
      </a:accent2>
      <a:accent3>
        <a:srgbClr val="7F7F7F"/>
      </a:accent3>
      <a:accent4>
        <a:srgbClr val="A5A5A5"/>
      </a:accent4>
      <a:accent5>
        <a:srgbClr val="BFBFBF"/>
      </a:accent5>
      <a:accent6>
        <a:srgbClr val="D8D8D8"/>
      </a:accent6>
      <a:hlink>
        <a:srgbClr val="000000"/>
      </a:hlink>
      <a:folHlink>
        <a:srgbClr val="7F7F7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E6C0694C-5D5B-4D07-967B-FF6564FE7CF1}" vid="{407114E1-E502-4C27-8327-982DB9A71DF4}"/>
    </a:ext>
  </a:extLst>
</a:theme>
</file>

<file path=ppt/theme/theme2.xml><?xml version="1.0" encoding="utf-8"?>
<a:theme xmlns:a="http://schemas.openxmlformats.org/drawingml/2006/main" name="SATUR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E6C0694C-5D5B-4D07-967B-FF6564FE7CF1}" vid="{A75DAA02-38DC-49C7-A071-488D712E1C4E}"/>
    </a:ext>
  </a:extLst>
</a:theme>
</file>

<file path=ppt/theme/theme3.xml><?xml version="1.0" encoding="utf-8"?>
<a:theme xmlns:a="http://schemas.openxmlformats.org/drawingml/2006/main" name="NOBEIGUM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E6C0694C-5D5B-4D07-967B-FF6564FE7CF1}" vid="{B7F6B5AD-434E-45D9-94D6-7ACECC8F523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gray_prezentacijaspamatnelv_16_9 (2)</Template>
  <TotalTime>9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IEVADS</vt:lpstr>
      <vt:lpstr>SATURS</vt:lpstr>
      <vt:lpstr>NOBEIGUMS</vt:lpstr>
      <vt:lpstr>PowerPoint Presentation</vt:lpstr>
      <vt:lpstr>PowerPoint Presentation</vt:lpstr>
      <vt:lpstr>PowerPoint Presentation</vt:lpstr>
      <vt:lpstr>PowerPoint Presentation</vt:lpstr>
    </vt:vector>
  </TitlesOfParts>
  <Company>RSU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Raimonds Strods</dc:creator>
  <cp:lastModifiedBy>Raimonds Strods</cp:lastModifiedBy>
  <cp:revision>2</cp:revision>
  <dcterms:created xsi:type="dcterms:W3CDTF">2022-08-02T08:07:59Z</dcterms:created>
  <dcterms:modified xsi:type="dcterms:W3CDTF">2022-08-26T11:52:58Z</dcterms:modified>
</cp:coreProperties>
</file>